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Lst>
  <p:notesMasterIdLst>
    <p:notesMasterId r:id="rId71"/>
  </p:notesMasterIdLst>
  <p:handoutMasterIdLst>
    <p:handoutMasterId r:id="rId72"/>
  </p:handoutMasterIdLst>
  <p:sldIdLst>
    <p:sldId id="264" r:id="rId5"/>
    <p:sldId id="365" r:id="rId6"/>
    <p:sldId id="260" r:id="rId7"/>
    <p:sldId id="284" r:id="rId8"/>
    <p:sldId id="415" r:id="rId9"/>
    <p:sldId id="416" r:id="rId10"/>
    <p:sldId id="417" r:id="rId11"/>
    <p:sldId id="418" r:id="rId12"/>
    <p:sldId id="419" r:id="rId13"/>
    <p:sldId id="420" r:id="rId14"/>
    <p:sldId id="429" r:id="rId15"/>
    <p:sldId id="421" r:id="rId16"/>
    <p:sldId id="422" r:id="rId17"/>
    <p:sldId id="423" r:id="rId18"/>
    <p:sldId id="424" r:id="rId19"/>
    <p:sldId id="425" r:id="rId20"/>
    <p:sldId id="426" r:id="rId21"/>
    <p:sldId id="475" r:id="rId22"/>
    <p:sldId id="476" r:id="rId23"/>
    <p:sldId id="427" r:id="rId24"/>
    <p:sldId id="428" r:id="rId25"/>
    <p:sldId id="430" r:id="rId26"/>
    <p:sldId id="431" r:id="rId27"/>
    <p:sldId id="432" r:id="rId28"/>
    <p:sldId id="433" r:id="rId29"/>
    <p:sldId id="434" r:id="rId30"/>
    <p:sldId id="435" r:id="rId31"/>
    <p:sldId id="348" r:id="rId32"/>
    <p:sldId id="436" r:id="rId33"/>
    <p:sldId id="437" r:id="rId34"/>
    <p:sldId id="438" r:id="rId35"/>
    <p:sldId id="439" r:id="rId36"/>
    <p:sldId id="440" r:id="rId37"/>
    <p:sldId id="441" r:id="rId38"/>
    <p:sldId id="443" r:id="rId39"/>
    <p:sldId id="442" r:id="rId40"/>
    <p:sldId id="444" r:id="rId41"/>
    <p:sldId id="445" r:id="rId42"/>
    <p:sldId id="446" r:id="rId43"/>
    <p:sldId id="447" r:id="rId44"/>
    <p:sldId id="448" r:id="rId45"/>
    <p:sldId id="449" r:id="rId46"/>
    <p:sldId id="451" r:id="rId47"/>
    <p:sldId id="452" r:id="rId48"/>
    <p:sldId id="453" r:id="rId49"/>
    <p:sldId id="454" r:id="rId50"/>
    <p:sldId id="455" r:id="rId51"/>
    <p:sldId id="456" r:id="rId52"/>
    <p:sldId id="457" r:id="rId53"/>
    <p:sldId id="458" r:id="rId54"/>
    <p:sldId id="459" r:id="rId55"/>
    <p:sldId id="460" r:id="rId56"/>
    <p:sldId id="461" r:id="rId57"/>
    <p:sldId id="462" r:id="rId58"/>
    <p:sldId id="463" r:id="rId59"/>
    <p:sldId id="464" r:id="rId60"/>
    <p:sldId id="465" r:id="rId61"/>
    <p:sldId id="467" r:id="rId62"/>
    <p:sldId id="466" r:id="rId63"/>
    <p:sldId id="468" r:id="rId64"/>
    <p:sldId id="469" r:id="rId65"/>
    <p:sldId id="470" r:id="rId66"/>
    <p:sldId id="472" r:id="rId67"/>
    <p:sldId id="473" r:id="rId68"/>
    <p:sldId id="474" r:id="rId69"/>
    <p:sldId id="337" r:id="rId70"/>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C32989-C380-8C55-FCF0-B100CF0A97BB}" name="David Portoles Rodriguez" initials="DP" userId="S::daportol@externos-red.gob.es::b6b0556f-a3d6-4715-9f22-e185b7692f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CF3F"/>
    <a:srgbClr val="0E2F62"/>
    <a:srgbClr val="445E80"/>
    <a:srgbClr val="C3C3C3"/>
    <a:srgbClr val="5C3369"/>
    <a:srgbClr val="CE0D2C"/>
    <a:srgbClr val="595959"/>
    <a:srgbClr val="0D4375"/>
    <a:srgbClr val="235D7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F01B8E-BCCC-4C0C-B3DC-97496580B7E7}" v="76" dt="2025-06-09T11:19:15.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57" autoAdjust="0"/>
    <p:restoredTop sz="86454"/>
  </p:normalViewPr>
  <p:slideViewPr>
    <p:cSldViewPr snapToGrid="0">
      <p:cViewPr>
        <p:scale>
          <a:sx n="125" d="100"/>
          <a:sy n="125" d="100"/>
        </p:scale>
        <p:origin x="1344" y="-2808"/>
      </p:cViewPr>
      <p:guideLst/>
    </p:cSldViewPr>
  </p:slideViewPr>
  <p:outlineViewPr>
    <p:cViewPr>
      <p:scale>
        <a:sx n="90" d="100"/>
        <a:sy n="90" d="100"/>
      </p:scale>
      <p:origin x="0" y="0"/>
    </p:cViewPr>
  </p:outlin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Portoles Rodriguez" userId="b6b0556f-a3d6-4715-9f22-e185b7692f55" providerId="ADAL" clId="{1F7BF148-0487-421D-9C04-716DF75489A7}"/>
    <pc:docChg chg="modSld">
      <pc:chgData name="David Portoles Rodriguez" userId="b6b0556f-a3d6-4715-9f22-e185b7692f55" providerId="ADAL" clId="{1F7BF148-0487-421D-9C04-716DF75489A7}" dt="2025-06-08T21:57:12.525" v="3" actId="20577"/>
      <pc:docMkLst>
        <pc:docMk/>
      </pc:docMkLst>
      <pc:sldChg chg="modSp mod">
        <pc:chgData name="David Portoles Rodriguez" userId="b6b0556f-a3d6-4715-9f22-e185b7692f55" providerId="ADAL" clId="{1F7BF148-0487-421D-9C04-716DF75489A7}" dt="2025-06-08T21:57:12.525" v="3" actId="20577"/>
        <pc:sldMkLst>
          <pc:docMk/>
          <pc:sldMk cId="3281580254" sldId="264"/>
        </pc:sldMkLst>
        <pc:spChg chg="mod">
          <ac:chgData name="David Portoles Rodriguez" userId="b6b0556f-a3d6-4715-9f22-e185b7692f55" providerId="ADAL" clId="{1F7BF148-0487-421D-9C04-716DF75489A7}" dt="2025-06-08T21:57:12.525" v="3" actId="20577"/>
          <ac:spMkLst>
            <pc:docMk/>
            <pc:sldMk cId="3281580254" sldId="264"/>
            <ac:spMk id="4" creationId="{BF501223-F4C0-7C59-EDC6-3F3AD2018376}"/>
          </ac:spMkLst>
        </pc:spChg>
      </pc:sldChg>
    </pc:docChg>
  </pc:docChgLst>
  <pc:docChgLst>
    <pc:chgData name="David Portoles Rodriguez" userId="b6b0556f-a3d6-4715-9f22-e185b7692f55" providerId="ADAL" clId="{9EF01B8E-BCCC-4C0C-B3DC-97496580B7E7}"/>
    <pc:docChg chg="undo redo custSel delSld modSld">
      <pc:chgData name="David Portoles Rodriguez" userId="b6b0556f-a3d6-4715-9f22-e185b7692f55" providerId="ADAL" clId="{9EF01B8E-BCCC-4C0C-B3DC-97496580B7E7}" dt="2025-06-10T06:57:53.904" v="1262" actId="962"/>
      <pc:docMkLst>
        <pc:docMk/>
      </pc:docMkLst>
      <pc:sldChg chg="modSp mod">
        <pc:chgData name="David Portoles Rodriguez" userId="b6b0556f-a3d6-4715-9f22-e185b7692f55" providerId="ADAL" clId="{9EF01B8E-BCCC-4C0C-B3DC-97496580B7E7}" dt="2025-06-09T11:16:45.645" v="1248" actId="20577"/>
        <pc:sldMkLst>
          <pc:docMk/>
          <pc:sldMk cId="360075558" sldId="260"/>
        </pc:sldMkLst>
        <pc:spChg chg="mod">
          <ac:chgData name="David Portoles Rodriguez" userId="b6b0556f-a3d6-4715-9f22-e185b7692f55" providerId="ADAL" clId="{9EF01B8E-BCCC-4C0C-B3DC-97496580B7E7}" dt="2025-06-08T22:00:31.974" v="17" actId="313"/>
          <ac:spMkLst>
            <pc:docMk/>
            <pc:sldMk cId="360075558" sldId="260"/>
            <ac:spMk id="7" creationId="{232E5C73-BE6A-D559-5CBB-A53A341E74F4}"/>
          </ac:spMkLst>
        </pc:spChg>
        <pc:spChg chg="mod">
          <ac:chgData name="David Portoles Rodriguez" userId="b6b0556f-a3d6-4715-9f22-e185b7692f55" providerId="ADAL" clId="{9EF01B8E-BCCC-4C0C-B3DC-97496580B7E7}" dt="2025-06-09T09:12:12.692" v="860" actId="962"/>
          <ac:spMkLst>
            <pc:docMk/>
            <pc:sldMk cId="360075558" sldId="260"/>
            <ac:spMk id="26" creationId="{87806387-13FA-C175-2E7A-4D998591933B}"/>
          </ac:spMkLst>
        </pc:spChg>
        <pc:spChg chg="mod">
          <ac:chgData name="David Portoles Rodriguez" userId="b6b0556f-a3d6-4715-9f22-e185b7692f55" providerId="ADAL" clId="{9EF01B8E-BCCC-4C0C-B3DC-97496580B7E7}" dt="2025-06-08T22:00:33.101" v="18" actId="313"/>
          <ac:spMkLst>
            <pc:docMk/>
            <pc:sldMk cId="360075558" sldId="260"/>
            <ac:spMk id="77" creationId="{AFA23D20-9CB2-826F-012D-F029B586D02B}"/>
          </ac:spMkLst>
        </pc:spChg>
        <pc:spChg chg="mod">
          <ac:chgData name="David Portoles Rodriguez" userId="b6b0556f-a3d6-4715-9f22-e185b7692f55" providerId="ADAL" clId="{9EF01B8E-BCCC-4C0C-B3DC-97496580B7E7}" dt="2025-06-09T11:16:45.645" v="1248" actId="20577"/>
          <ac:spMkLst>
            <pc:docMk/>
            <pc:sldMk cId="360075558" sldId="260"/>
            <ac:spMk id="78" creationId="{A5FE2D9B-2D64-ACD0-D499-CAE7CF419AC8}"/>
          </ac:spMkLst>
        </pc:spChg>
      </pc:sldChg>
      <pc:sldChg chg="modSp mod modCm">
        <pc:chgData name="David Portoles Rodriguez" userId="b6b0556f-a3d6-4715-9f22-e185b7692f55" providerId="ADAL" clId="{9EF01B8E-BCCC-4C0C-B3DC-97496580B7E7}" dt="2025-06-08T22:02:25.231" v="34" actId="313"/>
        <pc:sldMkLst>
          <pc:docMk/>
          <pc:sldMk cId="4208144964" sldId="284"/>
        </pc:sldMkLst>
        <pc:spChg chg="mod">
          <ac:chgData name="David Portoles Rodriguez" userId="b6b0556f-a3d6-4715-9f22-e185b7692f55" providerId="ADAL" clId="{9EF01B8E-BCCC-4C0C-B3DC-97496580B7E7}" dt="2025-06-08T22:02:25.231" v="34" actId="313"/>
          <ac:spMkLst>
            <pc:docMk/>
            <pc:sldMk cId="4208144964" sldId="284"/>
            <ac:spMk id="8" creationId="{2016C694-2444-F39D-100F-96FE924BA1A1}"/>
          </ac:spMkLst>
        </pc:spChg>
        <pc:extLst>
          <p:ext xmlns:p="http://schemas.openxmlformats.org/presentationml/2006/main" uri="{D6D511B9-2390-475A-947B-AFAB55BFBCF1}">
            <pc226:cmChg xmlns:pc226="http://schemas.microsoft.com/office/powerpoint/2022/06/main/command" chg="mod">
              <pc226:chgData name="David Portoles Rodriguez" userId="b6b0556f-a3d6-4715-9f22-e185b7692f55" providerId="ADAL" clId="{9EF01B8E-BCCC-4C0C-B3DC-97496580B7E7}" dt="2025-06-08T21:59:34.605" v="7" actId="20577"/>
              <pc2:cmMkLst xmlns:pc2="http://schemas.microsoft.com/office/powerpoint/2019/9/main/command">
                <pc:docMk/>
                <pc:sldMk cId="4208144964" sldId="284"/>
                <pc2:cmMk id="{27A28FE8-7B99-4871-A604-60E46A179195}"/>
              </pc2:cmMkLst>
            </pc226:cmChg>
          </p:ext>
        </pc:extLst>
      </pc:sldChg>
      <pc:sldChg chg="modSp mod">
        <pc:chgData name="David Portoles Rodriguez" userId="b6b0556f-a3d6-4715-9f22-e185b7692f55" providerId="ADAL" clId="{9EF01B8E-BCCC-4C0C-B3DC-97496580B7E7}" dt="2025-06-09T09:25:21.283" v="1234" actId="962"/>
        <pc:sldMkLst>
          <pc:docMk/>
          <pc:sldMk cId="3807688355" sldId="337"/>
        </pc:sldMkLst>
        <pc:spChg chg="mod">
          <ac:chgData name="David Portoles Rodriguez" userId="b6b0556f-a3d6-4715-9f22-e185b7692f55" providerId="ADAL" clId="{9EF01B8E-BCCC-4C0C-B3DC-97496580B7E7}" dt="2025-06-09T09:23:42.921" v="1219" actId="962"/>
          <ac:spMkLst>
            <pc:docMk/>
            <pc:sldMk cId="3807688355" sldId="337"/>
            <ac:spMk id="6" creationId="{11065C3A-AF00-5E2B-4BAF-486457A0B5DB}"/>
          </ac:spMkLst>
        </pc:spChg>
        <pc:picChg chg="mod">
          <ac:chgData name="David Portoles Rodriguez" userId="b6b0556f-a3d6-4715-9f22-e185b7692f55" providerId="ADAL" clId="{9EF01B8E-BCCC-4C0C-B3DC-97496580B7E7}" dt="2025-06-09T09:25:21.283" v="1234" actId="962"/>
          <ac:picMkLst>
            <pc:docMk/>
            <pc:sldMk cId="3807688355" sldId="337"/>
            <ac:picMk id="7" creationId="{CFCC1343-05D2-65A5-81DA-83F5BC704382}"/>
          </ac:picMkLst>
        </pc:picChg>
      </pc:sldChg>
      <pc:sldChg chg="modSp mod">
        <pc:chgData name="David Portoles Rodriguez" userId="b6b0556f-a3d6-4715-9f22-e185b7692f55" providerId="ADAL" clId="{9EF01B8E-BCCC-4C0C-B3DC-97496580B7E7}" dt="2025-06-09T09:20:15.041" v="1136" actId="962"/>
        <pc:sldMkLst>
          <pc:docMk/>
          <pc:sldMk cId="3555561659" sldId="348"/>
        </pc:sldMkLst>
        <pc:spChg chg="mod">
          <ac:chgData name="David Portoles Rodriguez" userId="b6b0556f-a3d6-4715-9f22-e185b7692f55" providerId="ADAL" clId="{9EF01B8E-BCCC-4C0C-B3DC-97496580B7E7}" dt="2025-06-08T22:00:26.408" v="14" actId="313"/>
          <ac:spMkLst>
            <pc:docMk/>
            <pc:sldMk cId="3555561659" sldId="348"/>
            <ac:spMk id="2" creationId="{B1820534-2C30-7E70-F27E-70289F74869A}"/>
          </ac:spMkLst>
        </pc:spChg>
        <pc:spChg chg="mod">
          <ac:chgData name="David Portoles Rodriguez" userId="b6b0556f-a3d6-4715-9f22-e185b7692f55" providerId="ADAL" clId="{9EF01B8E-BCCC-4C0C-B3DC-97496580B7E7}" dt="2025-06-09T09:20:10.857" v="1129" actId="962"/>
          <ac:spMkLst>
            <pc:docMk/>
            <pc:sldMk cId="3555561659" sldId="348"/>
            <ac:spMk id="11" creationId="{3B70D032-C77C-409B-BBC8-0A3D98D2F1DB}"/>
          </ac:spMkLst>
        </pc:spChg>
        <pc:spChg chg="mod">
          <ac:chgData name="David Portoles Rodriguez" userId="b6b0556f-a3d6-4715-9f22-e185b7692f55" providerId="ADAL" clId="{9EF01B8E-BCCC-4C0C-B3DC-97496580B7E7}" dt="2025-06-09T09:20:11.462" v="1130" actId="962"/>
          <ac:spMkLst>
            <pc:docMk/>
            <pc:sldMk cId="3555561659" sldId="348"/>
            <ac:spMk id="12" creationId="{70DEE6EF-EC03-E31E-C958-3BF038615EA2}"/>
          </ac:spMkLst>
        </pc:spChg>
        <pc:spChg chg="mod">
          <ac:chgData name="David Portoles Rodriguez" userId="b6b0556f-a3d6-4715-9f22-e185b7692f55" providerId="ADAL" clId="{9EF01B8E-BCCC-4C0C-B3DC-97496580B7E7}" dt="2025-06-09T09:20:12.061" v="1131" actId="962"/>
          <ac:spMkLst>
            <pc:docMk/>
            <pc:sldMk cId="3555561659" sldId="348"/>
            <ac:spMk id="13" creationId="{FBCD31F5-6E51-C613-F21D-F02D8EBE8407}"/>
          </ac:spMkLst>
        </pc:spChg>
        <pc:spChg chg="mod">
          <ac:chgData name="David Portoles Rodriguez" userId="b6b0556f-a3d6-4715-9f22-e185b7692f55" providerId="ADAL" clId="{9EF01B8E-BCCC-4C0C-B3DC-97496580B7E7}" dt="2025-06-09T09:20:12.578" v="1132" actId="962"/>
          <ac:spMkLst>
            <pc:docMk/>
            <pc:sldMk cId="3555561659" sldId="348"/>
            <ac:spMk id="14" creationId="{9F5B1543-BC1A-6509-7B21-8E1B5F779048}"/>
          </ac:spMkLst>
        </pc:spChg>
        <pc:spChg chg="mod">
          <ac:chgData name="David Portoles Rodriguez" userId="b6b0556f-a3d6-4715-9f22-e185b7692f55" providerId="ADAL" clId="{9EF01B8E-BCCC-4C0C-B3DC-97496580B7E7}" dt="2025-06-09T09:20:13.396" v="1133" actId="962"/>
          <ac:spMkLst>
            <pc:docMk/>
            <pc:sldMk cId="3555561659" sldId="348"/>
            <ac:spMk id="15" creationId="{85D9E31D-B1B0-EBEF-C108-F2887AA9C271}"/>
          </ac:spMkLst>
        </pc:spChg>
        <pc:spChg chg="mod">
          <ac:chgData name="David Portoles Rodriguez" userId="b6b0556f-a3d6-4715-9f22-e185b7692f55" providerId="ADAL" clId="{9EF01B8E-BCCC-4C0C-B3DC-97496580B7E7}" dt="2025-06-09T09:20:13.860" v="1134" actId="962"/>
          <ac:spMkLst>
            <pc:docMk/>
            <pc:sldMk cId="3555561659" sldId="348"/>
            <ac:spMk id="16" creationId="{774F2711-C6DD-86F6-48D8-F58C07D09899}"/>
          </ac:spMkLst>
        </pc:spChg>
        <pc:spChg chg="mod">
          <ac:chgData name="David Portoles Rodriguez" userId="b6b0556f-a3d6-4715-9f22-e185b7692f55" providerId="ADAL" clId="{9EF01B8E-BCCC-4C0C-B3DC-97496580B7E7}" dt="2025-06-09T09:20:15.041" v="1136" actId="962"/>
          <ac:spMkLst>
            <pc:docMk/>
            <pc:sldMk cId="3555561659" sldId="348"/>
            <ac:spMk id="26" creationId="{6CAC1557-27F7-2184-0360-029B84AE859A}"/>
          </ac:spMkLst>
        </pc:spChg>
        <pc:picChg chg="mod">
          <ac:chgData name="David Portoles Rodriguez" userId="b6b0556f-a3d6-4715-9f22-e185b7692f55" providerId="ADAL" clId="{9EF01B8E-BCCC-4C0C-B3DC-97496580B7E7}" dt="2025-06-09T09:20:05.569" v="1123" actId="962"/>
          <ac:picMkLst>
            <pc:docMk/>
            <pc:sldMk cId="3555561659" sldId="348"/>
            <ac:picMk id="3" creationId="{59023532-951C-F026-D56A-AF916018010A}"/>
          </ac:picMkLst>
        </pc:picChg>
        <pc:picChg chg="mod">
          <ac:chgData name="David Portoles Rodriguez" userId="b6b0556f-a3d6-4715-9f22-e185b7692f55" providerId="ADAL" clId="{9EF01B8E-BCCC-4C0C-B3DC-97496580B7E7}" dt="2025-06-09T09:20:06.195" v="1124" actId="962"/>
          <ac:picMkLst>
            <pc:docMk/>
            <pc:sldMk cId="3555561659" sldId="348"/>
            <ac:picMk id="4" creationId="{7814AF3E-5038-9865-081D-65A45EBA5E14}"/>
          </ac:picMkLst>
        </pc:picChg>
        <pc:picChg chg="mod">
          <ac:chgData name="David Portoles Rodriguez" userId="b6b0556f-a3d6-4715-9f22-e185b7692f55" providerId="ADAL" clId="{9EF01B8E-BCCC-4C0C-B3DC-97496580B7E7}" dt="2025-06-09T09:20:06.844" v="1125" actId="962"/>
          <ac:picMkLst>
            <pc:docMk/>
            <pc:sldMk cId="3555561659" sldId="348"/>
            <ac:picMk id="6" creationId="{6CD60577-5C26-C2DC-782E-0024F9E6FA5C}"/>
          </ac:picMkLst>
        </pc:picChg>
        <pc:picChg chg="mod">
          <ac:chgData name="David Portoles Rodriguez" userId="b6b0556f-a3d6-4715-9f22-e185b7692f55" providerId="ADAL" clId="{9EF01B8E-BCCC-4C0C-B3DC-97496580B7E7}" dt="2025-06-09T09:20:07.341" v="1126" actId="962"/>
          <ac:picMkLst>
            <pc:docMk/>
            <pc:sldMk cId="3555561659" sldId="348"/>
            <ac:picMk id="8" creationId="{F6DD99A8-7D9D-6564-D6CB-BEDE9B4CF89F}"/>
          </ac:picMkLst>
        </pc:picChg>
        <pc:picChg chg="mod">
          <ac:chgData name="David Portoles Rodriguez" userId="b6b0556f-a3d6-4715-9f22-e185b7692f55" providerId="ADAL" clId="{9EF01B8E-BCCC-4C0C-B3DC-97496580B7E7}" dt="2025-06-09T09:20:08.540" v="1127" actId="962"/>
          <ac:picMkLst>
            <pc:docMk/>
            <pc:sldMk cId="3555561659" sldId="348"/>
            <ac:picMk id="9" creationId="{5CE89C5A-A005-84B9-E4BC-1694AA6549E0}"/>
          </ac:picMkLst>
        </pc:picChg>
        <pc:picChg chg="mod">
          <ac:chgData name="David Portoles Rodriguez" userId="b6b0556f-a3d6-4715-9f22-e185b7692f55" providerId="ADAL" clId="{9EF01B8E-BCCC-4C0C-B3DC-97496580B7E7}" dt="2025-06-09T09:20:09.019" v="1128" actId="962"/>
          <ac:picMkLst>
            <pc:docMk/>
            <pc:sldMk cId="3555561659" sldId="348"/>
            <ac:picMk id="10" creationId="{0242F064-0D18-381F-111F-0B0035530D46}"/>
          </ac:picMkLst>
        </pc:picChg>
        <pc:picChg chg="mod">
          <ac:chgData name="David Portoles Rodriguez" userId="b6b0556f-a3d6-4715-9f22-e185b7692f55" providerId="ADAL" clId="{9EF01B8E-BCCC-4C0C-B3DC-97496580B7E7}" dt="2025-06-09T09:20:14.593" v="1135" actId="962"/>
          <ac:picMkLst>
            <pc:docMk/>
            <pc:sldMk cId="3555561659" sldId="348"/>
            <ac:picMk id="21" creationId="{05D550EF-B59E-9BA1-0AD1-82119B997AA0}"/>
          </ac:picMkLst>
        </pc:picChg>
      </pc:sldChg>
      <pc:sldChg chg="modSp">
        <pc:chgData name="David Portoles Rodriguez" userId="b6b0556f-a3d6-4715-9f22-e185b7692f55" providerId="ADAL" clId="{9EF01B8E-BCCC-4C0C-B3DC-97496580B7E7}" dt="2025-06-09T09:12:06.515" v="859" actId="962"/>
        <pc:sldMkLst>
          <pc:docMk/>
          <pc:sldMk cId="2968934867" sldId="365"/>
        </pc:sldMkLst>
        <pc:picChg chg="mod">
          <ac:chgData name="David Portoles Rodriguez" userId="b6b0556f-a3d6-4715-9f22-e185b7692f55" providerId="ADAL" clId="{9EF01B8E-BCCC-4C0C-B3DC-97496580B7E7}" dt="2025-06-09T09:12:06.515" v="859" actId="962"/>
          <ac:picMkLst>
            <pc:docMk/>
            <pc:sldMk cId="2968934867" sldId="365"/>
            <ac:picMk id="4" creationId="{A5C25DEF-A9D8-4F3F-B61D-75EC48CD9AA3}"/>
          </ac:picMkLst>
        </pc:picChg>
      </pc:sldChg>
      <pc:sldChg chg="addSp delSp modSp mod">
        <pc:chgData name="David Portoles Rodriguez" userId="b6b0556f-a3d6-4715-9f22-e185b7692f55" providerId="ADAL" clId="{9EF01B8E-BCCC-4C0C-B3DC-97496580B7E7}" dt="2025-06-09T09:11:27.958" v="857" actId="962"/>
        <pc:sldMkLst>
          <pc:docMk/>
          <pc:sldMk cId="3572482164" sldId="415"/>
        </pc:sldMkLst>
        <pc:spChg chg="mod">
          <ac:chgData name="David Portoles Rodriguez" userId="b6b0556f-a3d6-4715-9f22-e185b7692f55" providerId="ADAL" clId="{9EF01B8E-BCCC-4C0C-B3DC-97496580B7E7}" dt="2025-06-08T22:18:32.985" v="390" actId="207"/>
          <ac:spMkLst>
            <pc:docMk/>
            <pc:sldMk cId="3572482164" sldId="415"/>
            <ac:spMk id="2" creationId="{0DBA99D5-5510-2B9B-74CE-CA84E3D252AB}"/>
          </ac:spMkLst>
        </pc:spChg>
        <pc:spChg chg="mod">
          <ac:chgData name="David Portoles Rodriguez" userId="b6b0556f-a3d6-4715-9f22-e185b7692f55" providerId="ADAL" clId="{9EF01B8E-BCCC-4C0C-B3DC-97496580B7E7}" dt="2025-06-08T22:18:26.770" v="388" actId="207"/>
          <ac:spMkLst>
            <pc:docMk/>
            <pc:sldMk cId="3572482164" sldId="415"/>
            <ac:spMk id="3" creationId="{48117605-D97E-9BB4-5D5D-77A0051AEB2B}"/>
          </ac:spMkLst>
        </pc:spChg>
        <pc:spChg chg="mod">
          <ac:chgData name="David Portoles Rodriguez" userId="b6b0556f-a3d6-4715-9f22-e185b7692f55" providerId="ADAL" clId="{9EF01B8E-BCCC-4C0C-B3DC-97496580B7E7}" dt="2025-06-08T22:22:50.053" v="413" actId="207"/>
          <ac:spMkLst>
            <pc:docMk/>
            <pc:sldMk cId="3572482164" sldId="415"/>
            <ac:spMk id="4" creationId="{CB9AFD69-060A-ACED-5F54-81F8A56C1691}"/>
          </ac:spMkLst>
        </pc:spChg>
        <pc:spChg chg="add del mod">
          <ac:chgData name="David Portoles Rodriguez" userId="b6b0556f-a3d6-4715-9f22-e185b7692f55" providerId="ADAL" clId="{9EF01B8E-BCCC-4C0C-B3DC-97496580B7E7}" dt="2025-06-09T09:09:40.204" v="684" actId="478"/>
          <ac:spMkLst>
            <pc:docMk/>
            <pc:sldMk cId="3572482164" sldId="415"/>
            <ac:spMk id="5" creationId="{A0CE17FD-B42F-462F-6808-A2D0362619A1}"/>
          </ac:spMkLst>
        </pc:spChg>
        <pc:spChg chg="add del mod ord">
          <ac:chgData name="David Portoles Rodriguez" userId="b6b0556f-a3d6-4715-9f22-e185b7692f55" providerId="ADAL" clId="{9EF01B8E-BCCC-4C0C-B3DC-97496580B7E7}" dt="2025-06-09T09:09:43.048" v="685" actId="478"/>
          <ac:spMkLst>
            <pc:docMk/>
            <pc:sldMk cId="3572482164" sldId="415"/>
            <ac:spMk id="7" creationId="{C9C6E49C-A261-BA34-1B3C-1981A3F3F1B4}"/>
          </ac:spMkLst>
        </pc:spChg>
        <pc:spChg chg="add del mod">
          <ac:chgData name="David Portoles Rodriguez" userId="b6b0556f-a3d6-4715-9f22-e185b7692f55" providerId="ADAL" clId="{9EF01B8E-BCCC-4C0C-B3DC-97496580B7E7}" dt="2025-06-09T09:09:43.048" v="685" actId="478"/>
          <ac:spMkLst>
            <pc:docMk/>
            <pc:sldMk cId="3572482164" sldId="415"/>
            <ac:spMk id="8" creationId="{542EEB7A-497B-8A22-F29B-844F9851DCB7}"/>
          </ac:spMkLst>
        </pc:spChg>
        <pc:spChg chg="add del mod ord">
          <ac:chgData name="David Portoles Rodriguez" userId="b6b0556f-a3d6-4715-9f22-e185b7692f55" providerId="ADAL" clId="{9EF01B8E-BCCC-4C0C-B3DC-97496580B7E7}" dt="2025-06-09T09:09:43.048" v="685" actId="478"/>
          <ac:spMkLst>
            <pc:docMk/>
            <pc:sldMk cId="3572482164" sldId="415"/>
            <ac:spMk id="9" creationId="{FF6371AD-C32A-42DD-129C-A20760573C29}"/>
          </ac:spMkLst>
        </pc:spChg>
        <pc:spChg chg="mod">
          <ac:chgData name="David Portoles Rodriguez" userId="b6b0556f-a3d6-4715-9f22-e185b7692f55" providerId="ADAL" clId="{9EF01B8E-BCCC-4C0C-B3DC-97496580B7E7}" dt="2025-06-09T07:59:03.559" v="422" actId="207"/>
          <ac:spMkLst>
            <pc:docMk/>
            <pc:sldMk cId="3572482164" sldId="415"/>
            <ac:spMk id="10" creationId="{C3AD3D68-7C64-6821-3E7D-0CA45F6D919D}"/>
          </ac:spMkLst>
        </pc:spChg>
        <pc:spChg chg="mod">
          <ac:chgData name="David Portoles Rodriguez" userId="b6b0556f-a3d6-4715-9f22-e185b7692f55" providerId="ADAL" clId="{9EF01B8E-BCCC-4C0C-B3DC-97496580B7E7}" dt="2025-06-08T22:00:17.079" v="9" actId="313"/>
          <ac:spMkLst>
            <pc:docMk/>
            <pc:sldMk cId="3572482164" sldId="415"/>
            <ac:spMk id="12" creationId="{EA7EC94A-7293-5EBA-DFFC-2FB75EEACBF6}"/>
          </ac:spMkLst>
        </pc:spChg>
        <pc:spChg chg="mod">
          <ac:chgData name="David Portoles Rodriguez" userId="b6b0556f-a3d6-4715-9f22-e185b7692f55" providerId="ADAL" clId="{9EF01B8E-BCCC-4C0C-B3DC-97496580B7E7}" dt="2025-06-08T22:23:45.398" v="416" actId="20577"/>
          <ac:spMkLst>
            <pc:docMk/>
            <pc:sldMk cId="3572482164" sldId="415"/>
            <ac:spMk id="13" creationId="{AE246EBA-14E4-F2CD-51B7-35DB3A5575D7}"/>
          </ac:spMkLst>
        </pc:spChg>
        <pc:picChg chg="add del mod">
          <ac:chgData name="David Portoles Rodriguez" userId="b6b0556f-a3d6-4715-9f22-e185b7692f55" providerId="ADAL" clId="{9EF01B8E-BCCC-4C0C-B3DC-97496580B7E7}" dt="2025-06-09T09:09:31.032" v="679" actId="478"/>
          <ac:picMkLst>
            <pc:docMk/>
            <pc:sldMk cId="3572482164" sldId="415"/>
            <ac:picMk id="6" creationId="{BC948CDF-A470-6E58-7EBD-F56C919A7562}"/>
          </ac:picMkLst>
        </pc:picChg>
        <pc:picChg chg="del">
          <ac:chgData name="David Portoles Rodriguez" userId="b6b0556f-a3d6-4715-9f22-e185b7692f55" providerId="ADAL" clId="{9EF01B8E-BCCC-4C0C-B3DC-97496580B7E7}" dt="2025-06-09T08:30:30.949" v="504" actId="478"/>
          <ac:picMkLst>
            <pc:docMk/>
            <pc:sldMk cId="3572482164" sldId="415"/>
            <ac:picMk id="7" creationId="{85880536-9363-9388-1845-EDFDBDBAF133}"/>
          </ac:picMkLst>
        </pc:picChg>
        <pc:picChg chg="mod">
          <ac:chgData name="David Portoles Rodriguez" userId="b6b0556f-a3d6-4715-9f22-e185b7692f55" providerId="ADAL" clId="{9EF01B8E-BCCC-4C0C-B3DC-97496580B7E7}" dt="2025-06-09T09:11:12.319" v="697" actId="962"/>
          <ac:picMkLst>
            <pc:docMk/>
            <pc:sldMk cId="3572482164" sldId="415"/>
            <ac:picMk id="15" creationId="{422831E1-DFFE-F939-1C5D-B0F9D8ACE768}"/>
          </ac:picMkLst>
        </pc:picChg>
        <pc:picChg chg="add mod">
          <ac:chgData name="David Portoles Rodriguez" userId="b6b0556f-a3d6-4715-9f22-e185b7692f55" providerId="ADAL" clId="{9EF01B8E-BCCC-4C0C-B3DC-97496580B7E7}" dt="2025-06-09T09:11:27.958" v="857" actId="962"/>
          <ac:picMkLst>
            <pc:docMk/>
            <pc:sldMk cId="3572482164" sldId="415"/>
            <ac:picMk id="16" creationId="{E4CC7CE4-A5C1-1CF9-51A5-FF9F8FD82454}"/>
          </ac:picMkLst>
        </pc:picChg>
      </pc:sldChg>
      <pc:sldChg chg="modSp mod">
        <pc:chgData name="David Portoles Rodriguez" userId="b6b0556f-a3d6-4715-9f22-e185b7692f55" providerId="ADAL" clId="{9EF01B8E-BCCC-4C0C-B3DC-97496580B7E7}" dt="2025-06-09T09:12:27.451" v="862" actId="962"/>
        <pc:sldMkLst>
          <pc:docMk/>
          <pc:sldMk cId="4158964316" sldId="416"/>
        </pc:sldMkLst>
        <pc:spChg chg="mod">
          <ac:chgData name="David Portoles Rodriguez" userId="b6b0556f-a3d6-4715-9f22-e185b7692f55" providerId="ADAL" clId="{9EF01B8E-BCCC-4C0C-B3DC-97496580B7E7}" dt="2025-06-08T22:18:46.657" v="391" actId="207"/>
          <ac:spMkLst>
            <pc:docMk/>
            <pc:sldMk cId="4158964316" sldId="416"/>
            <ac:spMk id="7" creationId="{B6F7131F-65A3-252D-93C5-B4A863FC9E90}"/>
          </ac:spMkLst>
        </pc:spChg>
        <pc:picChg chg="mod modCrop">
          <ac:chgData name="David Portoles Rodriguez" userId="b6b0556f-a3d6-4715-9f22-e185b7692f55" providerId="ADAL" clId="{9EF01B8E-BCCC-4C0C-B3DC-97496580B7E7}" dt="2025-06-09T08:31:16.411" v="510" actId="732"/>
          <ac:picMkLst>
            <pc:docMk/>
            <pc:sldMk cId="4158964316" sldId="416"/>
            <ac:picMk id="5" creationId="{26CE907A-F4AC-2881-15F9-47422547DAC7}"/>
          </ac:picMkLst>
        </pc:picChg>
        <pc:picChg chg="mod">
          <ac:chgData name="David Portoles Rodriguez" userId="b6b0556f-a3d6-4715-9f22-e185b7692f55" providerId="ADAL" clId="{9EF01B8E-BCCC-4C0C-B3DC-97496580B7E7}" dt="2025-06-09T09:12:27.451" v="862" actId="962"/>
          <ac:picMkLst>
            <pc:docMk/>
            <pc:sldMk cId="4158964316" sldId="416"/>
            <ac:picMk id="14" creationId="{092F4C2C-F3FB-0B4B-A2A6-3EE5A31DDA7B}"/>
          </ac:picMkLst>
        </pc:picChg>
      </pc:sldChg>
      <pc:sldChg chg="addSp delSp modSp mod">
        <pc:chgData name="David Portoles Rodriguez" userId="b6b0556f-a3d6-4715-9f22-e185b7692f55" providerId="ADAL" clId="{9EF01B8E-BCCC-4C0C-B3DC-97496580B7E7}" dt="2025-06-09T09:13:03.886" v="867" actId="962"/>
        <pc:sldMkLst>
          <pc:docMk/>
          <pc:sldMk cId="2962846954" sldId="417"/>
        </pc:sldMkLst>
        <pc:spChg chg="mod">
          <ac:chgData name="David Portoles Rodriguez" userId="b6b0556f-a3d6-4715-9f22-e185b7692f55" providerId="ADAL" clId="{9EF01B8E-BCCC-4C0C-B3DC-97496580B7E7}" dt="2025-06-08T22:18:55.676" v="393" actId="207"/>
          <ac:spMkLst>
            <pc:docMk/>
            <pc:sldMk cId="2962846954" sldId="417"/>
            <ac:spMk id="3" creationId="{0A6981FB-39D0-39A1-9671-655707C8F872}"/>
          </ac:spMkLst>
        </pc:spChg>
        <pc:spChg chg="mod">
          <ac:chgData name="David Portoles Rodriguez" userId="b6b0556f-a3d6-4715-9f22-e185b7692f55" providerId="ADAL" clId="{9EF01B8E-BCCC-4C0C-B3DC-97496580B7E7}" dt="2025-06-08T22:18:51.847" v="392" actId="207"/>
          <ac:spMkLst>
            <pc:docMk/>
            <pc:sldMk cId="2962846954" sldId="417"/>
            <ac:spMk id="8" creationId="{CDE8C0EA-281C-809C-1F0D-12F243B381CF}"/>
          </ac:spMkLst>
        </pc:spChg>
        <pc:spChg chg="mod">
          <ac:chgData name="David Portoles Rodriguez" userId="b6b0556f-a3d6-4715-9f22-e185b7692f55" providerId="ADAL" clId="{9EF01B8E-BCCC-4C0C-B3DC-97496580B7E7}" dt="2025-06-08T22:19:59.721" v="408" actId="6549"/>
          <ac:spMkLst>
            <pc:docMk/>
            <pc:sldMk cId="2962846954" sldId="417"/>
            <ac:spMk id="9" creationId="{F8D2BB34-003C-B240-BDA8-ADC2FF3323ED}"/>
          </ac:spMkLst>
        </pc:spChg>
        <pc:spChg chg="mod">
          <ac:chgData name="David Portoles Rodriguez" userId="b6b0556f-a3d6-4715-9f22-e185b7692f55" providerId="ADAL" clId="{9EF01B8E-BCCC-4C0C-B3DC-97496580B7E7}" dt="2025-06-08T22:19:35.483" v="406" actId="14100"/>
          <ac:spMkLst>
            <pc:docMk/>
            <pc:sldMk cId="2962846954" sldId="417"/>
            <ac:spMk id="10" creationId="{BFEC7CC2-FAD1-1D42-AF79-4434C8940468}"/>
          </ac:spMkLst>
        </pc:spChg>
        <pc:spChg chg="mod">
          <ac:chgData name="David Portoles Rodriguez" userId="b6b0556f-a3d6-4715-9f22-e185b7692f55" providerId="ADAL" clId="{9EF01B8E-BCCC-4C0C-B3DC-97496580B7E7}" dt="2025-06-08T22:20:15.391" v="410" actId="207"/>
          <ac:spMkLst>
            <pc:docMk/>
            <pc:sldMk cId="2962846954" sldId="417"/>
            <ac:spMk id="13" creationId="{F2D77EFD-9C41-94A9-CB55-3559FB106B2D}"/>
          </ac:spMkLst>
        </pc:spChg>
        <pc:picChg chg="mod">
          <ac:chgData name="David Portoles Rodriguez" userId="b6b0556f-a3d6-4715-9f22-e185b7692f55" providerId="ADAL" clId="{9EF01B8E-BCCC-4C0C-B3DC-97496580B7E7}" dt="2025-06-09T09:12:39.679" v="864" actId="962"/>
          <ac:picMkLst>
            <pc:docMk/>
            <pc:sldMk cId="2962846954" sldId="417"/>
            <ac:picMk id="2" creationId="{8C914E73-3F5C-4B4C-AE1F-F20519697D34}"/>
          </ac:picMkLst>
        </pc:picChg>
        <pc:picChg chg="add del">
          <ac:chgData name="David Portoles Rodriguez" userId="b6b0556f-a3d6-4715-9f22-e185b7692f55" providerId="ADAL" clId="{9EF01B8E-BCCC-4C0C-B3DC-97496580B7E7}" dt="2025-06-09T08:31:49.298" v="511" actId="478"/>
          <ac:picMkLst>
            <pc:docMk/>
            <pc:sldMk cId="2962846954" sldId="417"/>
            <ac:picMk id="12" creationId="{24D08EDE-528D-6B8F-DC7E-E680C7332335}"/>
          </ac:picMkLst>
        </pc:picChg>
        <pc:picChg chg="add mod">
          <ac:chgData name="David Portoles Rodriguez" userId="b6b0556f-a3d6-4715-9f22-e185b7692f55" providerId="ADAL" clId="{9EF01B8E-BCCC-4C0C-B3DC-97496580B7E7}" dt="2025-06-09T09:12:55.078" v="866" actId="962"/>
          <ac:picMkLst>
            <pc:docMk/>
            <pc:sldMk cId="2962846954" sldId="417"/>
            <ac:picMk id="14" creationId="{8BA8A432-0494-B41D-38CC-414D8135B3FD}"/>
          </ac:picMkLst>
        </pc:picChg>
        <pc:picChg chg="add mod">
          <ac:chgData name="David Portoles Rodriguez" userId="b6b0556f-a3d6-4715-9f22-e185b7692f55" providerId="ADAL" clId="{9EF01B8E-BCCC-4C0C-B3DC-97496580B7E7}" dt="2025-06-09T09:13:03.886" v="867" actId="962"/>
          <ac:picMkLst>
            <pc:docMk/>
            <pc:sldMk cId="2962846954" sldId="417"/>
            <ac:picMk id="16" creationId="{AA528960-FC46-2D22-0CE8-D9ACF7E42B65}"/>
          </ac:picMkLst>
        </pc:picChg>
        <pc:picChg chg="del mod">
          <ac:chgData name="David Portoles Rodriguez" userId="b6b0556f-a3d6-4715-9f22-e185b7692f55" providerId="ADAL" clId="{9EF01B8E-BCCC-4C0C-B3DC-97496580B7E7}" dt="2025-06-09T08:32:28.433" v="518" actId="478"/>
          <ac:picMkLst>
            <pc:docMk/>
            <pc:sldMk cId="2962846954" sldId="417"/>
            <ac:picMk id="17" creationId="{069A075F-31DD-CAA7-CF06-4DE1851EBEA8}"/>
          </ac:picMkLst>
        </pc:picChg>
      </pc:sldChg>
      <pc:sldChg chg="addSp delSp modSp mod">
        <pc:chgData name="David Portoles Rodriguez" userId="b6b0556f-a3d6-4715-9f22-e185b7692f55" providerId="ADAL" clId="{9EF01B8E-BCCC-4C0C-B3DC-97496580B7E7}" dt="2025-06-10T06:57:35.377" v="1260" actId="962"/>
        <pc:sldMkLst>
          <pc:docMk/>
          <pc:sldMk cId="3581704118" sldId="418"/>
        </pc:sldMkLst>
        <pc:spChg chg="mod">
          <ac:chgData name="David Portoles Rodriguez" userId="b6b0556f-a3d6-4715-9f22-e185b7692f55" providerId="ADAL" clId="{9EF01B8E-BCCC-4C0C-B3DC-97496580B7E7}" dt="2025-06-08T22:20:05.938" v="409" actId="207"/>
          <ac:spMkLst>
            <pc:docMk/>
            <pc:sldMk cId="3581704118" sldId="418"/>
            <ac:spMk id="2" creationId="{CCD8AFAE-46E0-E333-65A5-3174220731CF}"/>
          </ac:spMkLst>
        </pc:spChg>
        <pc:spChg chg="mod">
          <ac:chgData name="David Portoles Rodriguez" userId="b6b0556f-a3d6-4715-9f22-e185b7692f55" providerId="ADAL" clId="{9EF01B8E-BCCC-4C0C-B3DC-97496580B7E7}" dt="2025-06-09T08:33:49.864" v="534" actId="20577"/>
          <ac:spMkLst>
            <pc:docMk/>
            <pc:sldMk cId="3581704118" sldId="418"/>
            <ac:spMk id="3" creationId="{E49765A4-33B6-356F-42AA-44985D2CDCCA}"/>
          </ac:spMkLst>
        </pc:spChg>
        <pc:spChg chg="mod">
          <ac:chgData name="David Portoles Rodriguez" userId="b6b0556f-a3d6-4715-9f22-e185b7692f55" providerId="ADAL" clId="{9EF01B8E-BCCC-4C0C-B3DC-97496580B7E7}" dt="2025-06-09T08:02:39.414" v="450" actId="207"/>
          <ac:spMkLst>
            <pc:docMk/>
            <pc:sldMk cId="3581704118" sldId="418"/>
            <ac:spMk id="17" creationId="{23096836-7D39-DF69-2C7D-61C082DA7A4F}"/>
          </ac:spMkLst>
        </pc:spChg>
        <pc:picChg chg="del">
          <ac:chgData name="David Portoles Rodriguez" userId="b6b0556f-a3d6-4715-9f22-e185b7692f55" providerId="ADAL" clId="{9EF01B8E-BCCC-4C0C-B3DC-97496580B7E7}" dt="2025-06-09T08:33:11.344" v="525" actId="478"/>
          <ac:picMkLst>
            <pc:docMk/>
            <pc:sldMk cId="3581704118" sldId="418"/>
            <ac:picMk id="6" creationId="{3633F997-08F3-E3B9-AFF2-E8D47A9766E0}"/>
          </ac:picMkLst>
        </pc:picChg>
        <pc:picChg chg="add mod">
          <ac:chgData name="David Portoles Rodriguez" userId="b6b0556f-a3d6-4715-9f22-e185b7692f55" providerId="ADAL" clId="{9EF01B8E-BCCC-4C0C-B3DC-97496580B7E7}" dt="2025-06-10T06:57:35.377" v="1260" actId="962"/>
          <ac:picMkLst>
            <pc:docMk/>
            <pc:sldMk cId="3581704118" sldId="418"/>
            <ac:picMk id="6" creationId="{B6FEF193-BA69-278C-DB28-AE926C34A644}"/>
          </ac:picMkLst>
        </pc:picChg>
        <pc:picChg chg="add del mod">
          <ac:chgData name="David Portoles Rodriguez" userId="b6b0556f-a3d6-4715-9f22-e185b7692f55" providerId="ADAL" clId="{9EF01B8E-BCCC-4C0C-B3DC-97496580B7E7}" dt="2025-06-09T10:52:55.735" v="1236" actId="478"/>
          <ac:picMkLst>
            <pc:docMk/>
            <pc:sldMk cId="3581704118" sldId="418"/>
            <ac:picMk id="7" creationId="{F1468668-1426-F167-06DF-60C4B184B4C9}"/>
          </ac:picMkLst>
        </pc:picChg>
      </pc:sldChg>
      <pc:sldChg chg="modSp mod">
        <pc:chgData name="David Portoles Rodriguez" userId="b6b0556f-a3d6-4715-9f22-e185b7692f55" providerId="ADAL" clId="{9EF01B8E-BCCC-4C0C-B3DC-97496580B7E7}" dt="2025-06-08T22:23:14.620" v="415" actId="207"/>
        <pc:sldMkLst>
          <pc:docMk/>
          <pc:sldMk cId="1987367564" sldId="419"/>
        </pc:sldMkLst>
        <pc:spChg chg="mod">
          <ac:chgData name="David Portoles Rodriguez" userId="b6b0556f-a3d6-4715-9f22-e185b7692f55" providerId="ADAL" clId="{9EF01B8E-BCCC-4C0C-B3DC-97496580B7E7}" dt="2025-06-08T22:23:14.620" v="415" actId="207"/>
          <ac:spMkLst>
            <pc:docMk/>
            <pc:sldMk cId="1987367564" sldId="419"/>
            <ac:spMk id="14" creationId="{8872D275-A044-09C3-6E4F-4D522AD477C4}"/>
          </ac:spMkLst>
        </pc:spChg>
      </pc:sldChg>
      <pc:sldChg chg="addSp delSp modSp mod">
        <pc:chgData name="David Portoles Rodriguez" userId="b6b0556f-a3d6-4715-9f22-e185b7692f55" providerId="ADAL" clId="{9EF01B8E-BCCC-4C0C-B3DC-97496580B7E7}" dt="2025-06-09T09:13:57.415" v="873" actId="962"/>
        <pc:sldMkLst>
          <pc:docMk/>
          <pc:sldMk cId="2486222363" sldId="420"/>
        </pc:sldMkLst>
        <pc:spChg chg="mod">
          <ac:chgData name="David Portoles Rodriguez" userId="b6b0556f-a3d6-4715-9f22-e185b7692f55" providerId="ADAL" clId="{9EF01B8E-BCCC-4C0C-B3DC-97496580B7E7}" dt="2025-06-09T08:03:49.293" v="451" actId="20577"/>
          <ac:spMkLst>
            <pc:docMk/>
            <pc:sldMk cId="2486222363" sldId="420"/>
            <ac:spMk id="5" creationId="{CBEF9235-961F-236E-4279-1ABEE898682B}"/>
          </ac:spMkLst>
        </pc:spChg>
        <pc:picChg chg="mod">
          <ac:chgData name="David Portoles Rodriguez" userId="b6b0556f-a3d6-4715-9f22-e185b7692f55" providerId="ADAL" clId="{9EF01B8E-BCCC-4C0C-B3DC-97496580B7E7}" dt="2025-06-09T09:13:38.198" v="871" actId="962"/>
          <ac:picMkLst>
            <pc:docMk/>
            <pc:sldMk cId="2486222363" sldId="420"/>
            <ac:picMk id="2" creationId="{C7C948BE-B649-2848-8A55-80D727B7F717}"/>
          </ac:picMkLst>
        </pc:picChg>
        <pc:picChg chg="add mod">
          <ac:chgData name="David Portoles Rodriguez" userId="b6b0556f-a3d6-4715-9f22-e185b7692f55" providerId="ADAL" clId="{9EF01B8E-BCCC-4C0C-B3DC-97496580B7E7}" dt="2025-06-09T09:13:57.415" v="873" actId="962"/>
          <ac:picMkLst>
            <pc:docMk/>
            <pc:sldMk cId="2486222363" sldId="420"/>
            <ac:picMk id="12" creationId="{F11EAAA6-A9E9-B202-D89C-819929B7FC67}"/>
          </ac:picMkLst>
        </pc:picChg>
        <pc:picChg chg="del">
          <ac:chgData name="David Portoles Rodriguez" userId="b6b0556f-a3d6-4715-9f22-e185b7692f55" providerId="ADAL" clId="{9EF01B8E-BCCC-4C0C-B3DC-97496580B7E7}" dt="2025-06-09T08:34:17.330" v="535" actId="478"/>
          <ac:picMkLst>
            <pc:docMk/>
            <pc:sldMk cId="2486222363" sldId="420"/>
            <ac:picMk id="13" creationId="{D8D86917-5CD3-EC0E-4B22-D0AD19915E9C}"/>
          </ac:picMkLst>
        </pc:picChg>
      </pc:sldChg>
      <pc:sldChg chg="modSp mod">
        <pc:chgData name="David Portoles Rodriguez" userId="b6b0556f-a3d6-4715-9f22-e185b7692f55" providerId="ADAL" clId="{9EF01B8E-BCCC-4C0C-B3DC-97496580B7E7}" dt="2025-06-09T09:14:03.303" v="874" actId="962"/>
        <pc:sldMkLst>
          <pc:docMk/>
          <pc:sldMk cId="1134774462" sldId="421"/>
        </pc:sldMkLst>
        <pc:picChg chg="mod">
          <ac:chgData name="David Portoles Rodriguez" userId="b6b0556f-a3d6-4715-9f22-e185b7692f55" providerId="ADAL" clId="{9EF01B8E-BCCC-4C0C-B3DC-97496580B7E7}" dt="2025-06-09T09:14:03.303" v="874" actId="962"/>
          <ac:picMkLst>
            <pc:docMk/>
            <pc:sldMk cId="1134774462" sldId="421"/>
            <ac:picMk id="3" creationId="{426F3EF5-E33D-99F1-FE86-874066003F51}"/>
          </ac:picMkLst>
        </pc:picChg>
      </pc:sldChg>
      <pc:sldChg chg="addSp delSp modSp mod">
        <pc:chgData name="David Portoles Rodriguez" userId="b6b0556f-a3d6-4715-9f22-e185b7692f55" providerId="ADAL" clId="{9EF01B8E-BCCC-4C0C-B3DC-97496580B7E7}" dt="2025-06-09T09:14:13.933" v="876" actId="962"/>
        <pc:sldMkLst>
          <pc:docMk/>
          <pc:sldMk cId="1268243178" sldId="422"/>
        </pc:sldMkLst>
        <pc:spChg chg="mod">
          <ac:chgData name="David Portoles Rodriguez" userId="b6b0556f-a3d6-4715-9f22-e185b7692f55" providerId="ADAL" clId="{9EF01B8E-BCCC-4C0C-B3DC-97496580B7E7}" dt="2025-06-08T22:24:22.260" v="420" actId="20577"/>
          <ac:spMkLst>
            <pc:docMk/>
            <pc:sldMk cId="1268243178" sldId="422"/>
            <ac:spMk id="6" creationId="{CC7E887C-F587-69A9-4D53-7A4ADEC40305}"/>
          </ac:spMkLst>
        </pc:spChg>
        <pc:picChg chg="add mod">
          <ac:chgData name="David Portoles Rodriguez" userId="b6b0556f-a3d6-4715-9f22-e185b7692f55" providerId="ADAL" clId="{9EF01B8E-BCCC-4C0C-B3DC-97496580B7E7}" dt="2025-06-09T08:37:04.628" v="542"/>
          <ac:picMkLst>
            <pc:docMk/>
            <pc:sldMk cId="1268243178" sldId="422"/>
            <ac:picMk id="3" creationId="{554DC6ED-FA7F-0C7F-62F7-4D531B8A5F4A}"/>
          </ac:picMkLst>
        </pc:picChg>
        <pc:picChg chg="add mod">
          <ac:chgData name="David Portoles Rodriguez" userId="b6b0556f-a3d6-4715-9f22-e185b7692f55" providerId="ADAL" clId="{9EF01B8E-BCCC-4C0C-B3DC-97496580B7E7}" dt="2025-06-09T08:37:04.628" v="542"/>
          <ac:picMkLst>
            <pc:docMk/>
            <pc:sldMk cId="1268243178" sldId="422"/>
            <ac:picMk id="4" creationId="{AA994E54-37AB-B6AF-23A9-2C2B9CE68A9C}"/>
          </ac:picMkLst>
        </pc:picChg>
        <pc:picChg chg="add mod">
          <ac:chgData name="David Portoles Rodriguez" userId="b6b0556f-a3d6-4715-9f22-e185b7692f55" providerId="ADAL" clId="{9EF01B8E-BCCC-4C0C-B3DC-97496580B7E7}" dt="2025-06-09T09:14:13.933" v="876" actId="962"/>
          <ac:picMkLst>
            <pc:docMk/>
            <pc:sldMk cId="1268243178" sldId="422"/>
            <ac:picMk id="8" creationId="{C7E5B268-40F4-9E76-5B12-143F38F55BB7}"/>
          </ac:picMkLst>
        </pc:picChg>
        <pc:picChg chg="del">
          <ac:chgData name="David Portoles Rodriguez" userId="b6b0556f-a3d6-4715-9f22-e185b7692f55" providerId="ADAL" clId="{9EF01B8E-BCCC-4C0C-B3DC-97496580B7E7}" dt="2025-06-09T08:37:04.255" v="541" actId="478"/>
          <ac:picMkLst>
            <pc:docMk/>
            <pc:sldMk cId="1268243178" sldId="422"/>
            <ac:picMk id="12" creationId="{8319D586-A7E6-7F26-1A8C-AFE5BEE54EAF}"/>
          </ac:picMkLst>
        </pc:picChg>
        <pc:picChg chg="del">
          <ac:chgData name="David Portoles Rodriguez" userId="b6b0556f-a3d6-4715-9f22-e185b7692f55" providerId="ADAL" clId="{9EF01B8E-BCCC-4C0C-B3DC-97496580B7E7}" dt="2025-06-09T08:37:04.255" v="541" actId="478"/>
          <ac:picMkLst>
            <pc:docMk/>
            <pc:sldMk cId="1268243178" sldId="422"/>
            <ac:picMk id="16" creationId="{806237DE-427D-B0AF-8A0E-933E368B957A}"/>
          </ac:picMkLst>
        </pc:picChg>
        <pc:picChg chg="del">
          <ac:chgData name="David Portoles Rodriguez" userId="b6b0556f-a3d6-4715-9f22-e185b7692f55" providerId="ADAL" clId="{9EF01B8E-BCCC-4C0C-B3DC-97496580B7E7}" dt="2025-06-09T08:37:04.255" v="541" actId="478"/>
          <ac:picMkLst>
            <pc:docMk/>
            <pc:sldMk cId="1268243178" sldId="422"/>
            <ac:picMk id="17" creationId="{409793BD-3DDE-3936-0844-AB52CD95D400}"/>
          </ac:picMkLst>
        </pc:picChg>
      </pc:sldChg>
      <pc:sldChg chg="modSp mod">
        <pc:chgData name="David Portoles Rodriguez" userId="b6b0556f-a3d6-4715-9f22-e185b7692f55" providerId="ADAL" clId="{9EF01B8E-BCCC-4C0C-B3DC-97496580B7E7}" dt="2025-06-09T09:14:23.037" v="878" actId="962"/>
        <pc:sldMkLst>
          <pc:docMk/>
          <pc:sldMk cId="2639265069" sldId="423"/>
        </pc:sldMkLst>
        <pc:spChg chg="mod">
          <ac:chgData name="David Portoles Rodriguez" userId="b6b0556f-a3d6-4715-9f22-e185b7692f55" providerId="ADAL" clId="{9EF01B8E-BCCC-4C0C-B3DC-97496580B7E7}" dt="2025-06-08T22:00:18.178" v="10" actId="313"/>
          <ac:spMkLst>
            <pc:docMk/>
            <pc:sldMk cId="2639265069" sldId="423"/>
            <ac:spMk id="3" creationId="{2AE85207-9C0D-BB2C-0B4E-2CBB28B8FA93}"/>
          </ac:spMkLst>
        </pc:spChg>
        <pc:picChg chg="mod">
          <ac:chgData name="David Portoles Rodriguez" userId="b6b0556f-a3d6-4715-9f22-e185b7692f55" providerId="ADAL" clId="{9EF01B8E-BCCC-4C0C-B3DC-97496580B7E7}" dt="2025-06-09T09:14:23.037" v="878" actId="962"/>
          <ac:picMkLst>
            <pc:docMk/>
            <pc:sldMk cId="2639265069" sldId="423"/>
            <ac:picMk id="2" creationId="{E3181570-22A2-697C-3FBE-6EF39EE4C76B}"/>
          </ac:picMkLst>
        </pc:picChg>
      </pc:sldChg>
      <pc:sldChg chg="modSp mod">
        <pc:chgData name="David Portoles Rodriguez" userId="b6b0556f-a3d6-4715-9f22-e185b7692f55" providerId="ADAL" clId="{9EF01B8E-BCCC-4C0C-B3DC-97496580B7E7}" dt="2025-06-09T09:15:24.731" v="886" actId="962"/>
        <pc:sldMkLst>
          <pc:docMk/>
          <pc:sldMk cId="2000342135" sldId="424"/>
        </pc:sldMkLst>
        <pc:grpChg chg="mod">
          <ac:chgData name="David Portoles Rodriguez" userId="b6b0556f-a3d6-4715-9f22-e185b7692f55" providerId="ADAL" clId="{9EF01B8E-BCCC-4C0C-B3DC-97496580B7E7}" dt="2025-06-09T09:14:32.472" v="880" actId="962"/>
          <ac:grpSpMkLst>
            <pc:docMk/>
            <pc:sldMk cId="2000342135" sldId="424"/>
            <ac:grpSpMk id="3" creationId="{D36439BA-511B-B54F-13FC-A0E4A762890C}"/>
          </ac:grpSpMkLst>
        </pc:grpChg>
        <pc:picChg chg="mod">
          <ac:chgData name="David Portoles Rodriguez" userId="b6b0556f-a3d6-4715-9f22-e185b7692f55" providerId="ADAL" clId="{9EF01B8E-BCCC-4C0C-B3DC-97496580B7E7}" dt="2025-06-09T09:14:44.469" v="882" actId="962"/>
          <ac:picMkLst>
            <pc:docMk/>
            <pc:sldMk cId="2000342135" sldId="424"/>
            <ac:picMk id="9" creationId="{95A13865-FE93-A0F3-430F-206700996256}"/>
          </ac:picMkLst>
        </pc:picChg>
        <pc:picChg chg="mod">
          <ac:chgData name="David Portoles Rodriguez" userId="b6b0556f-a3d6-4715-9f22-e185b7692f55" providerId="ADAL" clId="{9EF01B8E-BCCC-4C0C-B3DC-97496580B7E7}" dt="2025-06-09T09:15:20.684" v="884" actId="962"/>
          <ac:picMkLst>
            <pc:docMk/>
            <pc:sldMk cId="2000342135" sldId="424"/>
            <ac:picMk id="10" creationId="{C22027AD-90B8-2B22-3C38-0A7BF803DF84}"/>
          </ac:picMkLst>
        </pc:picChg>
        <pc:picChg chg="mod">
          <ac:chgData name="David Portoles Rodriguez" userId="b6b0556f-a3d6-4715-9f22-e185b7692f55" providerId="ADAL" clId="{9EF01B8E-BCCC-4C0C-B3DC-97496580B7E7}" dt="2025-06-09T09:15:24.731" v="886" actId="962"/>
          <ac:picMkLst>
            <pc:docMk/>
            <pc:sldMk cId="2000342135" sldId="424"/>
            <ac:picMk id="12" creationId="{91CB2035-FB4C-BBB8-6FDD-9BA6455DBB66}"/>
          </ac:picMkLst>
        </pc:picChg>
      </pc:sldChg>
      <pc:sldChg chg="addSp delSp modSp mod">
        <pc:chgData name="David Portoles Rodriguez" userId="b6b0556f-a3d6-4715-9f22-e185b7692f55" providerId="ADAL" clId="{9EF01B8E-BCCC-4C0C-B3DC-97496580B7E7}" dt="2025-06-09T09:15:37.050" v="888" actId="962"/>
        <pc:sldMkLst>
          <pc:docMk/>
          <pc:sldMk cId="2415688421" sldId="425"/>
        </pc:sldMkLst>
        <pc:spChg chg="mod">
          <ac:chgData name="David Portoles Rodriguez" userId="b6b0556f-a3d6-4715-9f22-e185b7692f55" providerId="ADAL" clId="{9EF01B8E-BCCC-4C0C-B3DC-97496580B7E7}" dt="2025-06-08T22:00:36.019" v="23" actId="313"/>
          <ac:spMkLst>
            <pc:docMk/>
            <pc:sldMk cId="2415688421" sldId="425"/>
            <ac:spMk id="14" creationId="{DB0A2CD2-A857-6F9D-3CCF-693A055F8921}"/>
          </ac:spMkLst>
        </pc:spChg>
        <pc:graphicFrameChg chg="add mod">
          <ac:chgData name="David Portoles Rodriguez" userId="b6b0556f-a3d6-4715-9f22-e185b7692f55" providerId="ADAL" clId="{9EF01B8E-BCCC-4C0C-B3DC-97496580B7E7}" dt="2025-06-09T09:15:37.050" v="888" actId="962"/>
          <ac:graphicFrameMkLst>
            <pc:docMk/>
            <pc:sldMk cId="2415688421" sldId="425"/>
            <ac:graphicFrameMk id="4" creationId="{F656815B-DB73-0588-D6FE-92AFBCCDC012}"/>
          </ac:graphicFrameMkLst>
        </pc:graphicFrameChg>
        <pc:graphicFrameChg chg="del mod">
          <ac:chgData name="David Portoles Rodriguez" userId="b6b0556f-a3d6-4715-9f22-e185b7692f55" providerId="ADAL" clId="{9EF01B8E-BCCC-4C0C-B3DC-97496580B7E7}" dt="2025-06-09T08:38:05.810" v="546" actId="478"/>
          <ac:graphicFrameMkLst>
            <pc:docMk/>
            <pc:sldMk cId="2415688421" sldId="425"/>
            <ac:graphicFrameMk id="21" creationId="{7E2F4E8A-111E-598B-A423-AFF92740BB7F}"/>
          </ac:graphicFrameMkLst>
        </pc:graphicFrameChg>
        <pc:picChg chg="add mod">
          <ac:chgData name="David Portoles Rodriguez" userId="b6b0556f-a3d6-4715-9f22-e185b7692f55" providerId="ADAL" clId="{9EF01B8E-BCCC-4C0C-B3DC-97496580B7E7}" dt="2025-06-09T09:15:29.532" v="887" actId="962"/>
          <ac:picMkLst>
            <pc:docMk/>
            <pc:sldMk cId="2415688421" sldId="425"/>
            <ac:picMk id="3" creationId="{E231EDD5-C6B7-3147-718F-EFAEBAF9AD79}"/>
          </ac:picMkLst>
        </pc:picChg>
        <pc:picChg chg="del">
          <ac:chgData name="David Portoles Rodriguez" userId="b6b0556f-a3d6-4715-9f22-e185b7692f55" providerId="ADAL" clId="{9EF01B8E-BCCC-4C0C-B3DC-97496580B7E7}" dt="2025-06-09T08:37:40.804" v="543" actId="478"/>
          <ac:picMkLst>
            <pc:docMk/>
            <pc:sldMk cId="2415688421" sldId="425"/>
            <ac:picMk id="15" creationId="{9022442A-50E3-6683-2D1C-10D0F71A7577}"/>
          </ac:picMkLst>
        </pc:picChg>
      </pc:sldChg>
      <pc:sldChg chg="modSp mod">
        <pc:chgData name="David Portoles Rodriguez" userId="b6b0556f-a3d6-4715-9f22-e185b7692f55" providerId="ADAL" clId="{9EF01B8E-BCCC-4C0C-B3DC-97496580B7E7}" dt="2025-06-09T09:16:01.198" v="890" actId="962"/>
        <pc:sldMkLst>
          <pc:docMk/>
          <pc:sldMk cId="3674929934" sldId="426"/>
        </pc:sldMkLst>
        <pc:spChg chg="mod">
          <ac:chgData name="David Portoles Rodriguez" userId="b6b0556f-a3d6-4715-9f22-e185b7692f55" providerId="ADAL" clId="{9EF01B8E-BCCC-4C0C-B3DC-97496580B7E7}" dt="2025-06-08T22:01:55.509" v="25" actId="948"/>
          <ac:spMkLst>
            <pc:docMk/>
            <pc:sldMk cId="3674929934" sldId="426"/>
            <ac:spMk id="17" creationId="{F9EF84CF-DD11-93A3-D757-979F5042E064}"/>
          </ac:spMkLst>
        </pc:spChg>
        <pc:graphicFrameChg chg="mod">
          <ac:chgData name="David Portoles Rodriguez" userId="b6b0556f-a3d6-4715-9f22-e185b7692f55" providerId="ADAL" clId="{9EF01B8E-BCCC-4C0C-B3DC-97496580B7E7}" dt="2025-06-09T09:16:01.198" v="890" actId="962"/>
          <ac:graphicFrameMkLst>
            <pc:docMk/>
            <pc:sldMk cId="3674929934" sldId="426"/>
            <ac:graphicFrameMk id="14" creationId="{92B4AEC9-D1DC-BFF2-1B13-F4FC86429040}"/>
          </ac:graphicFrameMkLst>
        </pc:graphicFrameChg>
      </pc:sldChg>
      <pc:sldChg chg="addSp delSp modSp mod">
        <pc:chgData name="David Portoles Rodriguez" userId="b6b0556f-a3d6-4715-9f22-e185b7692f55" providerId="ADAL" clId="{9EF01B8E-BCCC-4C0C-B3DC-97496580B7E7}" dt="2025-06-09T09:17:05.700" v="900" actId="962"/>
        <pc:sldMkLst>
          <pc:docMk/>
          <pc:sldMk cId="3774692965" sldId="427"/>
        </pc:sldMkLst>
        <pc:spChg chg="mod">
          <ac:chgData name="David Portoles Rodriguez" userId="b6b0556f-a3d6-4715-9f22-e185b7692f55" providerId="ADAL" clId="{9EF01B8E-BCCC-4C0C-B3DC-97496580B7E7}" dt="2025-06-08T22:00:35.259" v="22" actId="313"/>
          <ac:spMkLst>
            <pc:docMk/>
            <pc:sldMk cId="3774692965" sldId="427"/>
            <ac:spMk id="5" creationId="{7D271611-7FBE-48D1-B249-535447A97F93}"/>
          </ac:spMkLst>
        </pc:spChg>
        <pc:spChg chg="mod">
          <ac:chgData name="David Portoles Rodriguez" userId="b6b0556f-a3d6-4715-9f22-e185b7692f55" providerId="ADAL" clId="{9EF01B8E-BCCC-4C0C-B3DC-97496580B7E7}" dt="2025-06-09T09:16:07.249" v="893" actId="962"/>
          <ac:spMkLst>
            <pc:docMk/>
            <pc:sldMk cId="3774692965" sldId="427"/>
            <ac:spMk id="6" creationId="{4991E082-3F3E-CDBD-BF78-26068C37E72F}"/>
          </ac:spMkLst>
        </pc:spChg>
        <pc:spChg chg="mod">
          <ac:chgData name="David Portoles Rodriguez" userId="b6b0556f-a3d6-4715-9f22-e185b7692f55" providerId="ADAL" clId="{9EF01B8E-BCCC-4C0C-B3DC-97496580B7E7}" dt="2025-06-09T09:16:07.797" v="894" actId="962"/>
          <ac:spMkLst>
            <pc:docMk/>
            <pc:sldMk cId="3774692965" sldId="427"/>
            <ac:spMk id="7" creationId="{1F064B44-7F16-2A39-125E-2F6D73D344CA}"/>
          </ac:spMkLst>
        </pc:spChg>
        <pc:picChg chg="add mod">
          <ac:chgData name="David Portoles Rodriguez" userId="b6b0556f-a3d6-4715-9f22-e185b7692f55" providerId="ADAL" clId="{9EF01B8E-BCCC-4C0C-B3DC-97496580B7E7}" dt="2025-06-09T09:16:40.547" v="896" actId="962"/>
          <ac:picMkLst>
            <pc:docMk/>
            <pc:sldMk cId="3774692965" sldId="427"/>
            <ac:picMk id="2" creationId="{B519D537-53D7-6A8A-C028-EDE4060F33A9}"/>
          </ac:picMkLst>
        </pc:picChg>
        <pc:picChg chg="add mod">
          <ac:chgData name="David Portoles Rodriguez" userId="b6b0556f-a3d6-4715-9f22-e185b7692f55" providerId="ADAL" clId="{9EF01B8E-BCCC-4C0C-B3DC-97496580B7E7}" dt="2025-06-09T09:16:57.533" v="898" actId="962"/>
          <ac:picMkLst>
            <pc:docMk/>
            <pc:sldMk cId="3774692965" sldId="427"/>
            <ac:picMk id="3" creationId="{A580FDF2-E087-459F-7C31-D5AFA3EB007F}"/>
          </ac:picMkLst>
        </pc:picChg>
        <pc:picChg chg="del">
          <ac:chgData name="David Portoles Rodriguez" userId="b6b0556f-a3d6-4715-9f22-e185b7692f55" providerId="ADAL" clId="{9EF01B8E-BCCC-4C0C-B3DC-97496580B7E7}" dt="2025-06-09T08:39:02.962" v="548" actId="478"/>
          <ac:picMkLst>
            <pc:docMk/>
            <pc:sldMk cId="3774692965" sldId="427"/>
            <ac:picMk id="4" creationId="{A31FBDE7-E2C7-0A9A-E02D-94BA1835B05B}"/>
          </ac:picMkLst>
        </pc:picChg>
        <pc:picChg chg="add mod">
          <ac:chgData name="David Portoles Rodriguez" userId="b6b0556f-a3d6-4715-9f22-e185b7692f55" providerId="ADAL" clId="{9EF01B8E-BCCC-4C0C-B3DC-97496580B7E7}" dt="2025-06-09T09:17:05.700" v="900" actId="962"/>
          <ac:picMkLst>
            <pc:docMk/>
            <pc:sldMk cId="3774692965" sldId="427"/>
            <ac:picMk id="8" creationId="{16212D62-C6D2-8170-B0A4-E7C0C4256B35}"/>
          </ac:picMkLst>
        </pc:picChg>
        <pc:picChg chg="del">
          <ac:chgData name="David Portoles Rodriguez" userId="b6b0556f-a3d6-4715-9f22-e185b7692f55" providerId="ADAL" clId="{9EF01B8E-BCCC-4C0C-B3DC-97496580B7E7}" dt="2025-06-09T08:39:02.962" v="548" actId="478"/>
          <ac:picMkLst>
            <pc:docMk/>
            <pc:sldMk cId="3774692965" sldId="427"/>
            <ac:picMk id="9" creationId="{4F8FEE56-2FC8-D54B-59BA-D9CFA35FDC75}"/>
          </ac:picMkLst>
        </pc:picChg>
        <pc:picChg chg="del">
          <ac:chgData name="David Portoles Rodriguez" userId="b6b0556f-a3d6-4715-9f22-e185b7692f55" providerId="ADAL" clId="{9EF01B8E-BCCC-4C0C-B3DC-97496580B7E7}" dt="2025-06-09T08:39:02.962" v="548" actId="478"/>
          <ac:picMkLst>
            <pc:docMk/>
            <pc:sldMk cId="3774692965" sldId="427"/>
            <ac:picMk id="12" creationId="{B3D33611-1FA7-F639-CD2E-0CAB767198CF}"/>
          </ac:picMkLst>
        </pc:picChg>
      </pc:sldChg>
      <pc:sldChg chg="addSp delSp modSp mod">
        <pc:chgData name="David Portoles Rodriguez" userId="b6b0556f-a3d6-4715-9f22-e185b7692f55" providerId="ADAL" clId="{9EF01B8E-BCCC-4C0C-B3DC-97496580B7E7}" dt="2025-06-09T09:17:20.653" v="902" actId="962"/>
        <pc:sldMkLst>
          <pc:docMk/>
          <pc:sldMk cId="597214732" sldId="428"/>
        </pc:sldMkLst>
        <pc:spChg chg="mod">
          <ac:chgData name="David Portoles Rodriguez" userId="b6b0556f-a3d6-4715-9f22-e185b7692f55" providerId="ADAL" clId="{9EF01B8E-BCCC-4C0C-B3DC-97496580B7E7}" dt="2025-06-08T22:02:39.037" v="35" actId="313"/>
          <ac:spMkLst>
            <pc:docMk/>
            <pc:sldMk cId="597214732" sldId="428"/>
            <ac:spMk id="5" creationId="{26D41615-91CA-77C8-7110-AB82976EE58D}"/>
          </ac:spMkLst>
        </pc:spChg>
        <pc:picChg chg="del">
          <ac:chgData name="David Portoles Rodriguez" userId="b6b0556f-a3d6-4715-9f22-e185b7692f55" providerId="ADAL" clId="{9EF01B8E-BCCC-4C0C-B3DC-97496580B7E7}" dt="2025-06-09T08:39:07.097" v="550" actId="478"/>
          <ac:picMkLst>
            <pc:docMk/>
            <pc:sldMk cId="597214732" sldId="428"/>
            <ac:picMk id="2" creationId="{A35E8D3F-C44F-5E43-8334-759E13EF0847}"/>
          </ac:picMkLst>
        </pc:picChg>
        <pc:picChg chg="add mod">
          <ac:chgData name="David Portoles Rodriguez" userId="b6b0556f-a3d6-4715-9f22-e185b7692f55" providerId="ADAL" clId="{9EF01B8E-BCCC-4C0C-B3DC-97496580B7E7}" dt="2025-06-09T09:17:20.653" v="902" actId="962"/>
          <ac:picMkLst>
            <pc:docMk/>
            <pc:sldMk cId="597214732" sldId="428"/>
            <ac:picMk id="3" creationId="{4558E42D-D54B-3AD1-8840-CD56255F0615}"/>
          </ac:picMkLst>
        </pc:picChg>
      </pc:sldChg>
      <pc:sldChg chg="addSp delSp modSp mod">
        <pc:chgData name="David Portoles Rodriguez" userId="b6b0556f-a3d6-4715-9f22-e185b7692f55" providerId="ADAL" clId="{9EF01B8E-BCCC-4C0C-B3DC-97496580B7E7}" dt="2025-06-09T09:18:18.338" v="1110" actId="962"/>
        <pc:sldMkLst>
          <pc:docMk/>
          <pc:sldMk cId="2986172756" sldId="430"/>
        </pc:sldMkLst>
        <pc:grpChg chg="del">
          <ac:chgData name="David Portoles Rodriguez" userId="b6b0556f-a3d6-4715-9f22-e185b7692f55" providerId="ADAL" clId="{9EF01B8E-BCCC-4C0C-B3DC-97496580B7E7}" dt="2025-06-09T08:39:25.867" v="552" actId="478"/>
          <ac:grpSpMkLst>
            <pc:docMk/>
            <pc:sldMk cId="2986172756" sldId="430"/>
            <ac:grpSpMk id="12" creationId="{FBFAF2A0-B642-157A-36C7-9CC779A2A346}"/>
          </ac:grpSpMkLst>
        </pc:grpChg>
        <pc:grpChg chg="add mod">
          <ac:chgData name="David Portoles Rodriguez" userId="b6b0556f-a3d6-4715-9f22-e185b7692f55" providerId="ADAL" clId="{9EF01B8E-BCCC-4C0C-B3DC-97496580B7E7}" dt="2025-06-09T09:18:18.338" v="1110" actId="962"/>
          <ac:grpSpMkLst>
            <pc:docMk/>
            <pc:sldMk cId="2986172756" sldId="430"/>
            <ac:grpSpMk id="18" creationId="{0B72C7C1-CFDF-A973-EF0F-C3BB24B1B2EE}"/>
          </ac:grpSpMkLst>
        </pc:grpChg>
        <pc:picChg chg="add mod">
          <ac:chgData name="David Portoles Rodriguez" userId="b6b0556f-a3d6-4715-9f22-e185b7692f55" providerId="ADAL" clId="{9EF01B8E-BCCC-4C0C-B3DC-97496580B7E7}" dt="2025-06-09T09:17:55.576" v="952" actId="962"/>
          <ac:picMkLst>
            <pc:docMk/>
            <pc:sldMk cId="2986172756" sldId="430"/>
            <ac:picMk id="2" creationId="{649FF736-794D-D083-852A-D5CDD891B0A5}"/>
          </ac:picMkLst>
        </pc:picChg>
        <pc:picChg chg="add mod">
          <ac:chgData name="David Portoles Rodriguez" userId="b6b0556f-a3d6-4715-9f22-e185b7692f55" providerId="ADAL" clId="{9EF01B8E-BCCC-4C0C-B3DC-97496580B7E7}" dt="2025-06-09T09:17:47.574" v="906" actId="962"/>
          <ac:picMkLst>
            <pc:docMk/>
            <pc:sldMk cId="2986172756" sldId="430"/>
            <ac:picMk id="6" creationId="{23885C36-FB29-1D08-2FF0-D7E034A1B9CE}"/>
          </ac:picMkLst>
        </pc:picChg>
        <pc:picChg chg="del">
          <ac:chgData name="David Portoles Rodriguez" userId="b6b0556f-a3d6-4715-9f22-e185b7692f55" providerId="ADAL" clId="{9EF01B8E-BCCC-4C0C-B3DC-97496580B7E7}" dt="2025-06-09T08:39:25.867" v="552" actId="478"/>
          <ac:picMkLst>
            <pc:docMk/>
            <pc:sldMk cId="2986172756" sldId="430"/>
            <ac:picMk id="7" creationId="{8C9C92A9-2EFB-4707-E301-4037F54B2323}"/>
          </ac:picMkLst>
        </pc:picChg>
        <pc:picChg chg="del">
          <ac:chgData name="David Portoles Rodriguez" userId="b6b0556f-a3d6-4715-9f22-e185b7692f55" providerId="ADAL" clId="{9EF01B8E-BCCC-4C0C-B3DC-97496580B7E7}" dt="2025-06-09T08:39:25.867" v="552" actId="478"/>
          <ac:picMkLst>
            <pc:docMk/>
            <pc:sldMk cId="2986172756" sldId="430"/>
            <ac:picMk id="8" creationId="{D79E1FC6-ECC7-B55C-181B-FE4FD67C51EA}"/>
          </ac:picMkLst>
        </pc:picChg>
        <pc:picChg chg="mod">
          <ac:chgData name="David Portoles Rodriguez" userId="b6b0556f-a3d6-4715-9f22-e185b7692f55" providerId="ADAL" clId="{9EF01B8E-BCCC-4C0C-B3DC-97496580B7E7}" dt="2025-06-09T08:39:26.191" v="553"/>
          <ac:picMkLst>
            <pc:docMk/>
            <pc:sldMk cId="2986172756" sldId="430"/>
            <ac:picMk id="19" creationId="{E578B952-4B26-1C04-F700-B662B084C210}"/>
          </ac:picMkLst>
        </pc:picChg>
        <pc:picChg chg="mod">
          <ac:chgData name="David Portoles Rodriguez" userId="b6b0556f-a3d6-4715-9f22-e185b7692f55" providerId="ADAL" clId="{9EF01B8E-BCCC-4C0C-B3DC-97496580B7E7}" dt="2025-06-09T08:39:26.191" v="553"/>
          <ac:picMkLst>
            <pc:docMk/>
            <pc:sldMk cId="2986172756" sldId="430"/>
            <ac:picMk id="20" creationId="{A8E83F1E-982D-AE3F-28A8-C4B416FFDEB4}"/>
          </ac:picMkLst>
        </pc:picChg>
      </pc:sldChg>
      <pc:sldChg chg="addSp delSp modSp mod">
        <pc:chgData name="David Portoles Rodriguez" userId="b6b0556f-a3d6-4715-9f22-e185b7692f55" providerId="ADAL" clId="{9EF01B8E-BCCC-4C0C-B3DC-97496580B7E7}" dt="2025-06-09T09:18:46.179" v="1113" actId="962"/>
        <pc:sldMkLst>
          <pc:docMk/>
          <pc:sldMk cId="675314871" sldId="431"/>
        </pc:sldMkLst>
        <pc:spChg chg="mod">
          <ac:chgData name="David Portoles Rodriguez" userId="b6b0556f-a3d6-4715-9f22-e185b7692f55" providerId="ADAL" clId="{9EF01B8E-BCCC-4C0C-B3DC-97496580B7E7}" dt="2025-06-09T09:18:46.179" v="1113" actId="962"/>
          <ac:spMkLst>
            <pc:docMk/>
            <pc:sldMk cId="675314871" sldId="431"/>
            <ac:spMk id="6" creationId="{65406675-A31A-FAE6-74C2-6B3A58447FCC}"/>
          </ac:spMkLst>
        </pc:spChg>
        <pc:picChg chg="del">
          <ac:chgData name="David Portoles Rodriguez" userId="b6b0556f-a3d6-4715-9f22-e185b7692f55" providerId="ADAL" clId="{9EF01B8E-BCCC-4C0C-B3DC-97496580B7E7}" dt="2025-06-09T08:40:50.719" v="554" actId="478"/>
          <ac:picMkLst>
            <pc:docMk/>
            <pc:sldMk cId="675314871" sldId="431"/>
            <ac:picMk id="2" creationId="{C0C15CC9-1B75-E58F-75E1-FC17AF657D1C}"/>
          </ac:picMkLst>
        </pc:picChg>
        <pc:picChg chg="add mod ord">
          <ac:chgData name="David Portoles Rodriguez" userId="b6b0556f-a3d6-4715-9f22-e185b7692f55" providerId="ADAL" clId="{9EF01B8E-BCCC-4C0C-B3DC-97496580B7E7}" dt="2025-06-09T09:18:44.335" v="1112" actId="962"/>
          <ac:picMkLst>
            <pc:docMk/>
            <pc:sldMk cId="675314871" sldId="431"/>
            <ac:picMk id="8" creationId="{1D2A73D7-8896-E080-3737-C6639D5B5B1B}"/>
          </ac:picMkLst>
        </pc:picChg>
      </pc:sldChg>
      <pc:sldChg chg="modSp mod">
        <pc:chgData name="David Portoles Rodriguez" userId="b6b0556f-a3d6-4715-9f22-e185b7692f55" providerId="ADAL" clId="{9EF01B8E-BCCC-4C0C-B3DC-97496580B7E7}" dt="2025-06-09T09:18:57.457" v="1116" actId="962"/>
        <pc:sldMkLst>
          <pc:docMk/>
          <pc:sldMk cId="2942102644" sldId="432"/>
        </pc:sldMkLst>
        <pc:spChg chg="mod">
          <ac:chgData name="David Portoles Rodriguez" userId="b6b0556f-a3d6-4715-9f22-e185b7692f55" providerId="ADAL" clId="{9EF01B8E-BCCC-4C0C-B3DC-97496580B7E7}" dt="2025-06-08T22:02:40.715" v="36" actId="313"/>
          <ac:spMkLst>
            <pc:docMk/>
            <pc:sldMk cId="2942102644" sldId="432"/>
            <ac:spMk id="5" creationId="{79DB6FA6-1BBD-4AED-ED6C-998FA9B96668}"/>
          </ac:spMkLst>
        </pc:spChg>
        <pc:spChg chg="mod">
          <ac:chgData name="David Portoles Rodriguez" userId="b6b0556f-a3d6-4715-9f22-e185b7692f55" providerId="ADAL" clId="{9EF01B8E-BCCC-4C0C-B3DC-97496580B7E7}" dt="2025-06-09T09:18:57.457" v="1116" actId="962"/>
          <ac:spMkLst>
            <pc:docMk/>
            <pc:sldMk cId="2942102644" sldId="432"/>
            <ac:spMk id="7" creationId="{638ABD8F-74A8-C634-0F71-25D512D82660}"/>
          </ac:spMkLst>
        </pc:spChg>
        <pc:picChg chg="mod modCrop">
          <ac:chgData name="David Portoles Rodriguez" userId="b6b0556f-a3d6-4715-9f22-e185b7692f55" providerId="ADAL" clId="{9EF01B8E-BCCC-4C0C-B3DC-97496580B7E7}" dt="2025-06-09T09:18:48.110" v="1114" actId="962"/>
          <ac:picMkLst>
            <pc:docMk/>
            <pc:sldMk cId="2942102644" sldId="432"/>
            <ac:picMk id="6" creationId="{70B529CD-3F3D-EE54-3461-A2FA8166BD62}"/>
          </ac:picMkLst>
        </pc:picChg>
      </pc:sldChg>
      <pc:sldChg chg="addSp delSp modSp mod">
        <pc:chgData name="David Portoles Rodriguez" userId="b6b0556f-a3d6-4715-9f22-e185b7692f55" providerId="ADAL" clId="{9EF01B8E-BCCC-4C0C-B3DC-97496580B7E7}" dt="2025-06-09T09:19:40.758" v="1120" actId="962"/>
        <pc:sldMkLst>
          <pc:docMk/>
          <pc:sldMk cId="3552476267" sldId="433"/>
        </pc:sldMkLst>
        <pc:picChg chg="del">
          <ac:chgData name="David Portoles Rodriguez" userId="b6b0556f-a3d6-4715-9f22-e185b7692f55" providerId="ADAL" clId="{9EF01B8E-BCCC-4C0C-B3DC-97496580B7E7}" dt="2025-06-09T08:44:34.509" v="564" actId="478"/>
          <ac:picMkLst>
            <pc:docMk/>
            <pc:sldMk cId="3552476267" sldId="433"/>
            <ac:picMk id="2" creationId="{FB9575A9-5B40-16B8-87D2-0674B1DEEFCD}"/>
          </ac:picMkLst>
        </pc:picChg>
        <pc:picChg chg="del">
          <ac:chgData name="David Portoles Rodriguez" userId="b6b0556f-a3d6-4715-9f22-e185b7692f55" providerId="ADAL" clId="{9EF01B8E-BCCC-4C0C-B3DC-97496580B7E7}" dt="2025-06-09T08:44:34.509" v="564" actId="478"/>
          <ac:picMkLst>
            <pc:docMk/>
            <pc:sldMk cId="3552476267" sldId="433"/>
            <ac:picMk id="6" creationId="{41D21618-0777-D660-8DA1-64378E1286D4}"/>
          </ac:picMkLst>
        </pc:picChg>
        <pc:picChg chg="add mod">
          <ac:chgData name="David Portoles Rodriguez" userId="b6b0556f-a3d6-4715-9f22-e185b7692f55" providerId="ADAL" clId="{9EF01B8E-BCCC-4C0C-B3DC-97496580B7E7}" dt="2025-06-09T09:19:40.758" v="1120" actId="962"/>
          <ac:picMkLst>
            <pc:docMk/>
            <pc:sldMk cId="3552476267" sldId="433"/>
            <ac:picMk id="7" creationId="{D9DA8E4F-92F6-C506-BD5C-4C81A5015CB8}"/>
          </ac:picMkLst>
        </pc:picChg>
        <pc:picChg chg="add mod">
          <ac:chgData name="David Portoles Rodriguez" userId="b6b0556f-a3d6-4715-9f22-e185b7692f55" providerId="ADAL" clId="{9EF01B8E-BCCC-4C0C-B3DC-97496580B7E7}" dt="2025-06-09T09:19:13.644" v="1118" actId="962"/>
          <ac:picMkLst>
            <pc:docMk/>
            <pc:sldMk cId="3552476267" sldId="433"/>
            <ac:picMk id="8" creationId="{CB1E7AEC-38F0-4F18-6025-68303B55C956}"/>
          </ac:picMkLst>
        </pc:picChg>
      </pc:sldChg>
      <pc:sldChg chg="addSp delSp modSp mod">
        <pc:chgData name="David Portoles Rodriguez" userId="b6b0556f-a3d6-4715-9f22-e185b7692f55" providerId="ADAL" clId="{9EF01B8E-BCCC-4C0C-B3DC-97496580B7E7}" dt="2025-06-09T09:20:02.877" v="1122" actId="962"/>
        <pc:sldMkLst>
          <pc:docMk/>
          <pc:sldMk cId="3282764845" sldId="434"/>
        </pc:sldMkLst>
        <pc:picChg chg="del">
          <ac:chgData name="David Portoles Rodriguez" userId="b6b0556f-a3d6-4715-9f22-e185b7692f55" providerId="ADAL" clId="{9EF01B8E-BCCC-4C0C-B3DC-97496580B7E7}" dt="2025-06-09T08:49:14.335" v="572" actId="478"/>
          <ac:picMkLst>
            <pc:docMk/>
            <pc:sldMk cId="3282764845" sldId="434"/>
            <ac:picMk id="6" creationId="{7B87B047-6356-BCDB-FD0D-0583B9302AEB}"/>
          </ac:picMkLst>
        </pc:picChg>
        <pc:picChg chg="add mod">
          <ac:chgData name="David Portoles Rodriguez" userId="b6b0556f-a3d6-4715-9f22-e185b7692f55" providerId="ADAL" clId="{9EF01B8E-BCCC-4C0C-B3DC-97496580B7E7}" dt="2025-06-09T09:20:02.877" v="1122" actId="962"/>
          <ac:picMkLst>
            <pc:docMk/>
            <pc:sldMk cId="3282764845" sldId="434"/>
            <ac:picMk id="1026" creationId="{67296F2C-612D-0AE8-C966-2A785ABDD10D}"/>
          </ac:picMkLst>
        </pc:picChg>
      </pc:sldChg>
      <pc:sldChg chg="modSp mod">
        <pc:chgData name="David Portoles Rodriguez" userId="b6b0556f-a3d6-4715-9f22-e185b7692f55" providerId="ADAL" clId="{9EF01B8E-BCCC-4C0C-B3DC-97496580B7E7}" dt="2025-06-08T22:02:41.905" v="37" actId="313"/>
        <pc:sldMkLst>
          <pc:docMk/>
          <pc:sldMk cId="853470869" sldId="435"/>
        </pc:sldMkLst>
        <pc:spChg chg="mod">
          <ac:chgData name="David Portoles Rodriguez" userId="b6b0556f-a3d6-4715-9f22-e185b7692f55" providerId="ADAL" clId="{9EF01B8E-BCCC-4C0C-B3DC-97496580B7E7}" dt="2025-06-08T22:02:41.905" v="37" actId="313"/>
          <ac:spMkLst>
            <pc:docMk/>
            <pc:sldMk cId="853470869" sldId="435"/>
            <ac:spMk id="5" creationId="{0EF1B1C4-2159-A823-2A59-5B5AA8D79869}"/>
          </ac:spMkLst>
        </pc:spChg>
      </pc:sldChg>
      <pc:sldChg chg="addSp delSp modSp mod">
        <pc:chgData name="David Portoles Rodriguez" userId="b6b0556f-a3d6-4715-9f22-e185b7692f55" providerId="ADAL" clId="{9EF01B8E-BCCC-4C0C-B3DC-97496580B7E7}" dt="2025-06-10T06:57:53.904" v="1262" actId="962"/>
        <pc:sldMkLst>
          <pc:docMk/>
          <pc:sldMk cId="937536228" sldId="436"/>
        </pc:sldMkLst>
        <pc:spChg chg="mod">
          <ac:chgData name="David Portoles Rodriguez" userId="b6b0556f-a3d6-4715-9f22-e185b7692f55" providerId="ADAL" clId="{9EF01B8E-BCCC-4C0C-B3DC-97496580B7E7}" dt="2025-06-09T09:10:05.389" v="694" actId="20577"/>
          <ac:spMkLst>
            <pc:docMk/>
            <pc:sldMk cId="937536228" sldId="436"/>
            <ac:spMk id="5" creationId="{C29115FA-6D94-3A65-91CE-3A1CB4002E31}"/>
          </ac:spMkLst>
        </pc:spChg>
        <pc:spChg chg="mod">
          <ac:chgData name="David Portoles Rodriguez" userId="b6b0556f-a3d6-4715-9f22-e185b7692f55" providerId="ADAL" clId="{9EF01B8E-BCCC-4C0C-B3DC-97496580B7E7}" dt="2025-06-09T08:50:58.247" v="584" actId="1076"/>
          <ac:spMkLst>
            <pc:docMk/>
            <pc:sldMk cId="937536228" sldId="436"/>
            <ac:spMk id="22" creationId="{56661F40-67C4-709C-6D6D-4BF20F20226A}"/>
          </ac:spMkLst>
        </pc:spChg>
        <pc:picChg chg="add mod">
          <ac:chgData name="David Portoles Rodriguez" userId="b6b0556f-a3d6-4715-9f22-e185b7692f55" providerId="ADAL" clId="{9EF01B8E-BCCC-4C0C-B3DC-97496580B7E7}" dt="2025-06-09T09:20:31.217" v="1139" actId="962"/>
          <ac:picMkLst>
            <pc:docMk/>
            <pc:sldMk cId="937536228" sldId="436"/>
            <ac:picMk id="2" creationId="{62CAEEC8-3F8F-EECC-D6AD-FC34F6623BA7}"/>
          </ac:picMkLst>
        </pc:picChg>
        <pc:picChg chg="add del mod">
          <ac:chgData name="David Portoles Rodriguez" userId="b6b0556f-a3d6-4715-9f22-e185b7692f55" providerId="ADAL" clId="{9EF01B8E-BCCC-4C0C-B3DC-97496580B7E7}" dt="2025-06-10T06:56:45.637" v="1249" actId="478"/>
          <ac:picMkLst>
            <pc:docMk/>
            <pc:sldMk cId="937536228" sldId="436"/>
            <ac:picMk id="3" creationId="{0F67C4E0-49A1-63F3-0902-7106BF1E6604}"/>
          </ac:picMkLst>
        </pc:picChg>
        <pc:picChg chg="add mod">
          <ac:chgData name="David Portoles Rodriguez" userId="b6b0556f-a3d6-4715-9f22-e185b7692f55" providerId="ADAL" clId="{9EF01B8E-BCCC-4C0C-B3DC-97496580B7E7}" dt="2025-06-10T06:57:53.904" v="1262" actId="962"/>
          <ac:picMkLst>
            <pc:docMk/>
            <pc:sldMk cId="937536228" sldId="436"/>
            <ac:picMk id="6" creationId="{71B4DD49-4314-04A0-66EB-BE94C6361D09}"/>
          </ac:picMkLst>
        </pc:picChg>
        <pc:picChg chg="mod">
          <ac:chgData name="David Portoles Rodriguez" userId="b6b0556f-a3d6-4715-9f22-e185b7692f55" providerId="ADAL" clId="{9EF01B8E-BCCC-4C0C-B3DC-97496580B7E7}" dt="2025-06-09T09:20:21.232" v="1137" actId="962"/>
          <ac:picMkLst>
            <pc:docMk/>
            <pc:sldMk cId="937536228" sldId="436"/>
            <ac:picMk id="14" creationId="{C8C13598-5D21-4D43-0A01-1A2F3C42A24A}"/>
          </ac:picMkLst>
        </pc:picChg>
        <pc:picChg chg="del">
          <ac:chgData name="David Portoles Rodriguez" userId="b6b0556f-a3d6-4715-9f22-e185b7692f55" providerId="ADAL" clId="{9EF01B8E-BCCC-4C0C-B3DC-97496580B7E7}" dt="2025-06-09T08:50:37.390" v="581" actId="478"/>
          <ac:picMkLst>
            <pc:docMk/>
            <pc:sldMk cId="937536228" sldId="436"/>
            <ac:picMk id="16" creationId="{8EA53B98-E3BD-3FC5-5503-54956D492E2A}"/>
          </ac:picMkLst>
        </pc:picChg>
        <pc:picChg chg="del">
          <ac:chgData name="David Portoles Rodriguez" userId="b6b0556f-a3d6-4715-9f22-e185b7692f55" providerId="ADAL" clId="{9EF01B8E-BCCC-4C0C-B3DC-97496580B7E7}" dt="2025-06-09T08:50:37.390" v="581" actId="478"/>
          <ac:picMkLst>
            <pc:docMk/>
            <pc:sldMk cId="937536228" sldId="436"/>
            <ac:picMk id="24" creationId="{4D6F81CE-35D0-4EC9-56EE-034B38C059E7}"/>
          </ac:picMkLst>
        </pc:picChg>
      </pc:sldChg>
      <pc:sldChg chg="addSp delSp modSp mod">
        <pc:chgData name="David Portoles Rodriguez" userId="b6b0556f-a3d6-4715-9f22-e185b7692f55" providerId="ADAL" clId="{9EF01B8E-BCCC-4C0C-B3DC-97496580B7E7}" dt="2025-06-09T09:22:00.788" v="1146" actId="962"/>
        <pc:sldMkLst>
          <pc:docMk/>
          <pc:sldMk cId="4212855211" sldId="437"/>
        </pc:sldMkLst>
        <pc:spChg chg="mod">
          <ac:chgData name="David Portoles Rodriguez" userId="b6b0556f-a3d6-4715-9f22-e185b7692f55" providerId="ADAL" clId="{9EF01B8E-BCCC-4C0C-B3DC-97496580B7E7}" dt="2025-06-09T08:09:10.614" v="499" actId="115"/>
          <ac:spMkLst>
            <pc:docMk/>
            <pc:sldMk cId="4212855211" sldId="437"/>
            <ac:spMk id="5" creationId="{7AD6DD2F-1E3F-A091-706C-56F10CB5FC20}"/>
          </ac:spMkLst>
        </pc:spChg>
        <pc:spChg chg="del mod">
          <ac:chgData name="David Portoles Rodriguez" userId="b6b0556f-a3d6-4715-9f22-e185b7692f55" providerId="ADAL" clId="{9EF01B8E-BCCC-4C0C-B3DC-97496580B7E7}" dt="2025-06-09T08:08:30.378" v="482" actId="478"/>
          <ac:spMkLst>
            <pc:docMk/>
            <pc:sldMk cId="4212855211" sldId="437"/>
            <ac:spMk id="9" creationId="{C679405E-BA5F-53C8-9BE8-CC8962759F34}"/>
          </ac:spMkLst>
        </pc:spChg>
        <pc:spChg chg="mod">
          <ac:chgData name="David Portoles Rodriguez" userId="b6b0556f-a3d6-4715-9f22-e185b7692f55" providerId="ADAL" clId="{9EF01B8E-BCCC-4C0C-B3DC-97496580B7E7}" dt="2025-06-09T08:09:52.083" v="501" actId="207"/>
          <ac:spMkLst>
            <pc:docMk/>
            <pc:sldMk cId="4212855211" sldId="437"/>
            <ac:spMk id="12" creationId="{24CB4F55-C9F7-7920-D553-0BCB80E39549}"/>
          </ac:spMkLst>
        </pc:spChg>
        <pc:picChg chg="mod">
          <ac:chgData name="David Portoles Rodriguez" userId="b6b0556f-a3d6-4715-9f22-e185b7692f55" providerId="ADAL" clId="{9EF01B8E-BCCC-4C0C-B3DC-97496580B7E7}" dt="2025-06-09T09:21:00.248" v="1142" actId="962"/>
          <ac:picMkLst>
            <pc:docMk/>
            <pc:sldMk cId="4212855211" sldId="437"/>
            <ac:picMk id="3" creationId="{05479082-5FBA-B6D0-4F5C-DD5100D7A6D9}"/>
          </ac:picMkLst>
        </pc:picChg>
        <pc:picChg chg="del mod modCrop">
          <ac:chgData name="David Portoles Rodriguez" userId="b6b0556f-a3d6-4715-9f22-e185b7692f55" providerId="ADAL" clId="{9EF01B8E-BCCC-4C0C-B3DC-97496580B7E7}" dt="2025-06-09T08:52:26.246" v="585" actId="478"/>
          <ac:picMkLst>
            <pc:docMk/>
            <pc:sldMk cId="4212855211" sldId="437"/>
            <ac:picMk id="4" creationId="{8E72A6B6-E86D-2F00-432F-A7761E09A298}"/>
          </ac:picMkLst>
        </pc:picChg>
        <pc:picChg chg="add mod">
          <ac:chgData name="David Portoles Rodriguez" userId="b6b0556f-a3d6-4715-9f22-e185b7692f55" providerId="ADAL" clId="{9EF01B8E-BCCC-4C0C-B3DC-97496580B7E7}" dt="2025-06-09T09:21:25.377" v="1144" actId="962"/>
          <ac:picMkLst>
            <pc:docMk/>
            <pc:sldMk cId="4212855211" sldId="437"/>
            <ac:picMk id="6" creationId="{616C9652-AB2C-9F72-ECC0-74EF5DC3CFF2}"/>
          </ac:picMkLst>
        </pc:picChg>
        <pc:picChg chg="add mod">
          <ac:chgData name="David Portoles Rodriguez" userId="b6b0556f-a3d6-4715-9f22-e185b7692f55" providerId="ADAL" clId="{9EF01B8E-BCCC-4C0C-B3DC-97496580B7E7}" dt="2025-06-09T09:22:00.788" v="1146" actId="962"/>
          <ac:picMkLst>
            <pc:docMk/>
            <pc:sldMk cId="4212855211" sldId="437"/>
            <ac:picMk id="8" creationId="{C5315FE0-F68B-A8C7-4754-80505BDFD32C}"/>
          </ac:picMkLst>
        </pc:picChg>
        <pc:picChg chg="del">
          <ac:chgData name="David Portoles Rodriguez" userId="b6b0556f-a3d6-4715-9f22-e185b7692f55" providerId="ADAL" clId="{9EF01B8E-BCCC-4C0C-B3DC-97496580B7E7}" dt="2025-06-09T08:52:51.313" v="591" actId="478"/>
          <ac:picMkLst>
            <pc:docMk/>
            <pc:sldMk cId="4212855211" sldId="437"/>
            <ac:picMk id="13" creationId="{2F39A7F6-AF5C-B12E-BEE1-3C193DC744A2}"/>
          </ac:picMkLst>
        </pc:picChg>
      </pc:sldChg>
      <pc:sldChg chg="modSp mod">
        <pc:chgData name="David Portoles Rodriguez" userId="b6b0556f-a3d6-4715-9f22-e185b7692f55" providerId="ADAL" clId="{9EF01B8E-BCCC-4C0C-B3DC-97496580B7E7}" dt="2025-06-09T09:24:12.286" v="1221" actId="962"/>
        <pc:sldMkLst>
          <pc:docMk/>
          <pc:sldMk cId="2802467583" sldId="438"/>
        </pc:sldMkLst>
        <pc:picChg chg="mod">
          <ac:chgData name="David Portoles Rodriguez" userId="b6b0556f-a3d6-4715-9f22-e185b7692f55" providerId="ADAL" clId="{9EF01B8E-BCCC-4C0C-B3DC-97496580B7E7}" dt="2025-06-09T09:22:04.327" v="1147" actId="962"/>
          <ac:picMkLst>
            <pc:docMk/>
            <pc:sldMk cId="2802467583" sldId="438"/>
            <ac:picMk id="2" creationId="{0418CFA6-B0CB-2B47-74C6-81853E47A73C}"/>
          </ac:picMkLst>
        </pc:picChg>
        <pc:picChg chg="mod">
          <ac:chgData name="David Portoles Rodriguez" userId="b6b0556f-a3d6-4715-9f22-e185b7692f55" providerId="ADAL" clId="{9EF01B8E-BCCC-4C0C-B3DC-97496580B7E7}" dt="2025-06-09T09:24:12.286" v="1221" actId="962"/>
          <ac:picMkLst>
            <pc:docMk/>
            <pc:sldMk cId="2802467583" sldId="438"/>
            <ac:picMk id="3" creationId="{C89AB712-672F-5963-3B08-67AAA9259E86}"/>
          </ac:picMkLst>
        </pc:picChg>
      </pc:sldChg>
      <pc:sldChg chg="modSp mod">
        <pc:chgData name="David Portoles Rodriguez" userId="b6b0556f-a3d6-4715-9f22-e185b7692f55" providerId="ADAL" clId="{9EF01B8E-BCCC-4C0C-B3DC-97496580B7E7}" dt="2025-06-09T09:22:09.207" v="1148" actId="962"/>
        <pc:sldMkLst>
          <pc:docMk/>
          <pc:sldMk cId="3582336020" sldId="439"/>
        </pc:sldMkLst>
        <pc:picChg chg="mod">
          <ac:chgData name="David Portoles Rodriguez" userId="b6b0556f-a3d6-4715-9f22-e185b7692f55" providerId="ADAL" clId="{9EF01B8E-BCCC-4C0C-B3DC-97496580B7E7}" dt="2025-06-09T09:22:09.207" v="1148" actId="962"/>
          <ac:picMkLst>
            <pc:docMk/>
            <pc:sldMk cId="3582336020" sldId="439"/>
            <ac:picMk id="2" creationId="{D4B07B88-810C-A676-B564-407512BDC149}"/>
          </ac:picMkLst>
        </pc:picChg>
      </pc:sldChg>
      <pc:sldChg chg="modSp mod">
        <pc:chgData name="David Portoles Rodriguez" userId="b6b0556f-a3d6-4715-9f22-e185b7692f55" providerId="ADAL" clId="{9EF01B8E-BCCC-4C0C-B3DC-97496580B7E7}" dt="2025-06-09T09:22:10.901" v="1149" actId="962"/>
        <pc:sldMkLst>
          <pc:docMk/>
          <pc:sldMk cId="3366015946" sldId="440"/>
        </pc:sldMkLst>
        <pc:picChg chg="mod">
          <ac:chgData name="David Portoles Rodriguez" userId="b6b0556f-a3d6-4715-9f22-e185b7692f55" providerId="ADAL" clId="{9EF01B8E-BCCC-4C0C-B3DC-97496580B7E7}" dt="2025-06-09T09:22:10.901" v="1149" actId="962"/>
          <ac:picMkLst>
            <pc:docMk/>
            <pc:sldMk cId="3366015946" sldId="440"/>
            <ac:picMk id="2" creationId="{FDA15050-6D4B-B72B-55D5-543A57E73C68}"/>
          </ac:picMkLst>
        </pc:picChg>
      </pc:sldChg>
      <pc:sldChg chg="modSp mod">
        <pc:chgData name="David Portoles Rodriguez" userId="b6b0556f-a3d6-4715-9f22-e185b7692f55" providerId="ADAL" clId="{9EF01B8E-BCCC-4C0C-B3DC-97496580B7E7}" dt="2025-06-09T09:22:11.938" v="1150" actId="962"/>
        <pc:sldMkLst>
          <pc:docMk/>
          <pc:sldMk cId="2694153938" sldId="441"/>
        </pc:sldMkLst>
        <pc:picChg chg="mod">
          <ac:chgData name="David Portoles Rodriguez" userId="b6b0556f-a3d6-4715-9f22-e185b7692f55" providerId="ADAL" clId="{9EF01B8E-BCCC-4C0C-B3DC-97496580B7E7}" dt="2025-06-09T09:22:11.938" v="1150" actId="962"/>
          <ac:picMkLst>
            <pc:docMk/>
            <pc:sldMk cId="2694153938" sldId="441"/>
            <ac:picMk id="2" creationId="{355CCB98-6181-46B4-2C9E-1EB378135810}"/>
          </ac:picMkLst>
        </pc:picChg>
      </pc:sldChg>
      <pc:sldChg chg="modSp mod">
        <pc:chgData name="David Portoles Rodriguez" userId="b6b0556f-a3d6-4715-9f22-e185b7692f55" providerId="ADAL" clId="{9EF01B8E-BCCC-4C0C-B3DC-97496580B7E7}" dt="2025-06-09T09:22:16.616" v="1152" actId="962"/>
        <pc:sldMkLst>
          <pc:docMk/>
          <pc:sldMk cId="4133209501" sldId="442"/>
        </pc:sldMkLst>
        <pc:picChg chg="mod">
          <ac:chgData name="David Portoles Rodriguez" userId="b6b0556f-a3d6-4715-9f22-e185b7692f55" providerId="ADAL" clId="{9EF01B8E-BCCC-4C0C-B3DC-97496580B7E7}" dt="2025-06-09T09:22:16.616" v="1152" actId="962"/>
          <ac:picMkLst>
            <pc:docMk/>
            <pc:sldMk cId="4133209501" sldId="442"/>
            <ac:picMk id="2" creationId="{F01E2B16-2E38-6A81-AB90-2F30ECD26FCD}"/>
          </ac:picMkLst>
        </pc:picChg>
      </pc:sldChg>
      <pc:sldChg chg="addSp delSp modSp mod">
        <pc:chgData name="David Portoles Rodriguez" userId="b6b0556f-a3d6-4715-9f22-e185b7692f55" providerId="ADAL" clId="{9EF01B8E-BCCC-4C0C-B3DC-97496580B7E7}" dt="2025-06-09T09:24:41.215" v="1230" actId="962"/>
        <pc:sldMkLst>
          <pc:docMk/>
          <pc:sldMk cId="3475236376" sldId="443"/>
        </pc:sldMkLst>
        <pc:spChg chg="mod">
          <ac:chgData name="David Portoles Rodriguez" userId="b6b0556f-a3d6-4715-9f22-e185b7692f55" providerId="ADAL" clId="{9EF01B8E-BCCC-4C0C-B3DC-97496580B7E7}" dt="2025-06-09T09:24:22.175" v="1224" actId="1036"/>
          <ac:spMkLst>
            <pc:docMk/>
            <pc:sldMk cId="3475236376" sldId="443"/>
            <ac:spMk id="4" creationId="{F18570FD-9796-0C4D-FE0E-3A980C2C235F}"/>
          </ac:spMkLst>
        </pc:spChg>
        <pc:spChg chg="mod">
          <ac:chgData name="David Portoles Rodriguez" userId="b6b0556f-a3d6-4715-9f22-e185b7692f55" providerId="ADAL" clId="{9EF01B8E-BCCC-4C0C-B3DC-97496580B7E7}" dt="2025-06-08T22:23:53.801" v="418" actId="20577"/>
          <ac:spMkLst>
            <pc:docMk/>
            <pc:sldMk cId="3475236376" sldId="443"/>
            <ac:spMk id="5" creationId="{223B88D6-CDD6-A682-C570-77EBE08AC2DB}"/>
          </ac:spMkLst>
        </pc:spChg>
        <pc:spChg chg="mod">
          <ac:chgData name="David Portoles Rodriguez" userId="b6b0556f-a3d6-4715-9f22-e185b7692f55" providerId="ADAL" clId="{9EF01B8E-BCCC-4C0C-B3DC-97496580B7E7}" dt="2025-06-09T09:24:22.175" v="1224" actId="1036"/>
          <ac:spMkLst>
            <pc:docMk/>
            <pc:sldMk cId="3475236376" sldId="443"/>
            <ac:spMk id="8" creationId="{27E17DED-BF77-0CC9-D9B1-ACBF603CF420}"/>
          </ac:spMkLst>
        </pc:spChg>
        <pc:spChg chg="mod">
          <ac:chgData name="David Portoles Rodriguez" userId="b6b0556f-a3d6-4715-9f22-e185b7692f55" providerId="ADAL" clId="{9EF01B8E-BCCC-4C0C-B3DC-97496580B7E7}" dt="2025-06-09T09:24:22.175" v="1224" actId="1036"/>
          <ac:spMkLst>
            <pc:docMk/>
            <pc:sldMk cId="3475236376" sldId="443"/>
            <ac:spMk id="9" creationId="{95FF51C3-C4D2-7AFF-3672-CB74DA4D37C7}"/>
          </ac:spMkLst>
        </pc:spChg>
        <pc:spChg chg="mod">
          <ac:chgData name="David Portoles Rodriguez" userId="b6b0556f-a3d6-4715-9f22-e185b7692f55" providerId="ADAL" clId="{9EF01B8E-BCCC-4C0C-B3DC-97496580B7E7}" dt="2025-06-09T09:24:22.175" v="1224" actId="1036"/>
          <ac:spMkLst>
            <pc:docMk/>
            <pc:sldMk cId="3475236376" sldId="443"/>
            <ac:spMk id="10" creationId="{683FBD69-5405-020D-1B71-AE4BB1396C55}"/>
          </ac:spMkLst>
        </pc:spChg>
        <pc:spChg chg="mod">
          <ac:chgData name="David Portoles Rodriguez" userId="b6b0556f-a3d6-4715-9f22-e185b7692f55" providerId="ADAL" clId="{9EF01B8E-BCCC-4C0C-B3DC-97496580B7E7}" dt="2025-06-09T09:24:25.610" v="1228" actId="1036"/>
          <ac:spMkLst>
            <pc:docMk/>
            <pc:sldMk cId="3475236376" sldId="443"/>
            <ac:spMk id="12" creationId="{31CAB7C2-5682-D862-5CB3-0FDEFE67A06E}"/>
          </ac:spMkLst>
        </pc:spChg>
        <pc:picChg chg="mod">
          <ac:chgData name="David Portoles Rodriguez" userId="b6b0556f-a3d6-4715-9f22-e185b7692f55" providerId="ADAL" clId="{9EF01B8E-BCCC-4C0C-B3DC-97496580B7E7}" dt="2025-06-09T09:22:12.839" v="1151" actId="962"/>
          <ac:picMkLst>
            <pc:docMk/>
            <pc:sldMk cId="3475236376" sldId="443"/>
            <ac:picMk id="2" creationId="{9ECE7975-9783-F41C-BBD8-450A61A2852E}"/>
          </ac:picMkLst>
        </pc:picChg>
        <pc:picChg chg="del">
          <ac:chgData name="David Portoles Rodriguez" userId="b6b0556f-a3d6-4715-9f22-e185b7692f55" providerId="ADAL" clId="{9EF01B8E-BCCC-4C0C-B3DC-97496580B7E7}" dt="2025-06-09T08:53:33.540" v="598" actId="478"/>
          <ac:picMkLst>
            <pc:docMk/>
            <pc:sldMk cId="3475236376" sldId="443"/>
            <ac:picMk id="6" creationId="{75810B92-ECC7-F300-D856-64545849AC39}"/>
          </ac:picMkLst>
        </pc:picChg>
        <pc:picChg chg="add mod">
          <ac:chgData name="David Portoles Rodriguez" userId="b6b0556f-a3d6-4715-9f22-e185b7692f55" providerId="ADAL" clId="{9EF01B8E-BCCC-4C0C-B3DC-97496580B7E7}" dt="2025-06-09T09:24:41.215" v="1230" actId="962"/>
          <ac:picMkLst>
            <pc:docMk/>
            <pc:sldMk cId="3475236376" sldId="443"/>
            <ac:picMk id="7" creationId="{148DDC9B-05BD-15ED-B5A2-FB948B0A933A}"/>
          </ac:picMkLst>
        </pc:picChg>
      </pc:sldChg>
      <pc:sldChg chg="modSp mod">
        <pc:chgData name="David Portoles Rodriguez" userId="b6b0556f-a3d6-4715-9f22-e185b7692f55" providerId="ADAL" clId="{9EF01B8E-BCCC-4C0C-B3DC-97496580B7E7}" dt="2025-06-09T09:22:22.350" v="1160" actId="962"/>
        <pc:sldMkLst>
          <pc:docMk/>
          <pc:sldMk cId="2370851745" sldId="444"/>
        </pc:sldMkLst>
        <pc:spChg chg="mod">
          <ac:chgData name="David Portoles Rodriguez" userId="b6b0556f-a3d6-4715-9f22-e185b7692f55" providerId="ADAL" clId="{9EF01B8E-BCCC-4C0C-B3DC-97496580B7E7}" dt="2025-06-09T09:22:19.301" v="1154" actId="962"/>
          <ac:spMkLst>
            <pc:docMk/>
            <pc:sldMk cId="2370851745" sldId="444"/>
            <ac:spMk id="29" creationId="{CA6F1EAC-841D-3DE1-9A85-5C4A70E81AA1}"/>
          </ac:spMkLst>
        </pc:spChg>
        <pc:spChg chg="mod">
          <ac:chgData name="David Portoles Rodriguez" userId="b6b0556f-a3d6-4715-9f22-e185b7692f55" providerId="ADAL" clId="{9EF01B8E-BCCC-4C0C-B3DC-97496580B7E7}" dt="2025-06-09T09:22:19.823" v="1155" actId="962"/>
          <ac:spMkLst>
            <pc:docMk/>
            <pc:sldMk cId="2370851745" sldId="444"/>
            <ac:spMk id="30" creationId="{61345D09-E667-7E00-078D-E0EA673214F8}"/>
          </ac:spMkLst>
        </pc:spChg>
        <pc:spChg chg="mod">
          <ac:chgData name="David Portoles Rodriguez" userId="b6b0556f-a3d6-4715-9f22-e185b7692f55" providerId="ADAL" clId="{9EF01B8E-BCCC-4C0C-B3DC-97496580B7E7}" dt="2025-06-09T09:22:20.232" v="1156" actId="962"/>
          <ac:spMkLst>
            <pc:docMk/>
            <pc:sldMk cId="2370851745" sldId="444"/>
            <ac:spMk id="31" creationId="{690FF16B-26A3-F8F6-4C5A-7D08EF311B98}"/>
          </ac:spMkLst>
        </pc:spChg>
        <pc:spChg chg="mod">
          <ac:chgData name="David Portoles Rodriguez" userId="b6b0556f-a3d6-4715-9f22-e185b7692f55" providerId="ADAL" clId="{9EF01B8E-BCCC-4C0C-B3DC-97496580B7E7}" dt="2025-06-09T09:22:20.693" v="1157" actId="962"/>
          <ac:spMkLst>
            <pc:docMk/>
            <pc:sldMk cId="2370851745" sldId="444"/>
            <ac:spMk id="32" creationId="{428EA88E-94A5-EBBD-F667-009689A5E894}"/>
          </ac:spMkLst>
        </pc:spChg>
        <pc:spChg chg="mod">
          <ac:chgData name="David Portoles Rodriguez" userId="b6b0556f-a3d6-4715-9f22-e185b7692f55" providerId="ADAL" clId="{9EF01B8E-BCCC-4C0C-B3DC-97496580B7E7}" dt="2025-06-09T09:22:21.270" v="1158" actId="962"/>
          <ac:spMkLst>
            <pc:docMk/>
            <pc:sldMk cId="2370851745" sldId="444"/>
            <ac:spMk id="33" creationId="{9E02B82B-3D26-E655-0F02-14F4BC946F78}"/>
          </ac:spMkLst>
        </pc:spChg>
        <pc:spChg chg="mod">
          <ac:chgData name="David Portoles Rodriguez" userId="b6b0556f-a3d6-4715-9f22-e185b7692f55" providerId="ADAL" clId="{9EF01B8E-BCCC-4C0C-B3DC-97496580B7E7}" dt="2025-06-09T09:22:21.696" v="1159" actId="962"/>
          <ac:spMkLst>
            <pc:docMk/>
            <pc:sldMk cId="2370851745" sldId="444"/>
            <ac:spMk id="34" creationId="{B69C99B7-5158-6988-B9AB-CAE48DDCF657}"/>
          </ac:spMkLst>
        </pc:spChg>
        <pc:spChg chg="mod">
          <ac:chgData name="David Portoles Rodriguez" userId="b6b0556f-a3d6-4715-9f22-e185b7692f55" providerId="ADAL" clId="{9EF01B8E-BCCC-4C0C-B3DC-97496580B7E7}" dt="2025-06-09T09:22:22.350" v="1160" actId="962"/>
          <ac:spMkLst>
            <pc:docMk/>
            <pc:sldMk cId="2370851745" sldId="444"/>
            <ac:spMk id="35" creationId="{3BC88F75-9FC2-6AEB-BE0E-08851959C0BB}"/>
          </ac:spMkLst>
        </pc:spChg>
        <pc:picChg chg="mod">
          <ac:chgData name="David Portoles Rodriguez" userId="b6b0556f-a3d6-4715-9f22-e185b7692f55" providerId="ADAL" clId="{9EF01B8E-BCCC-4C0C-B3DC-97496580B7E7}" dt="2025-06-09T09:22:18.349" v="1153" actId="962"/>
          <ac:picMkLst>
            <pc:docMk/>
            <pc:sldMk cId="2370851745" sldId="444"/>
            <ac:picMk id="2" creationId="{5AECFE93-7727-1F0C-3F6A-54DBDEC6BB18}"/>
          </ac:picMkLst>
        </pc:picChg>
      </pc:sldChg>
      <pc:sldChg chg="modSp mod">
        <pc:chgData name="David Portoles Rodriguez" userId="b6b0556f-a3d6-4715-9f22-e185b7692f55" providerId="ADAL" clId="{9EF01B8E-BCCC-4C0C-B3DC-97496580B7E7}" dt="2025-06-09T09:22:24.242" v="1161" actId="962"/>
        <pc:sldMkLst>
          <pc:docMk/>
          <pc:sldMk cId="2487906386" sldId="445"/>
        </pc:sldMkLst>
        <pc:spChg chg="mod">
          <ac:chgData name="David Portoles Rodriguez" userId="b6b0556f-a3d6-4715-9f22-e185b7692f55" providerId="ADAL" clId="{9EF01B8E-BCCC-4C0C-B3DC-97496580B7E7}" dt="2025-06-08T22:24:28.321" v="421" actId="20577"/>
          <ac:spMkLst>
            <pc:docMk/>
            <pc:sldMk cId="2487906386" sldId="445"/>
            <ac:spMk id="5" creationId="{3A2281EF-2DC2-96BD-67DF-3B4B19DAD291}"/>
          </ac:spMkLst>
        </pc:spChg>
        <pc:spChg chg="mod">
          <ac:chgData name="David Portoles Rodriguez" userId="b6b0556f-a3d6-4715-9f22-e185b7692f55" providerId="ADAL" clId="{9EF01B8E-BCCC-4C0C-B3DC-97496580B7E7}" dt="2025-06-08T22:24:00.785" v="419" actId="6549"/>
          <ac:spMkLst>
            <pc:docMk/>
            <pc:sldMk cId="2487906386" sldId="445"/>
            <ac:spMk id="16" creationId="{FD61366C-0F9E-A4A1-4AB4-EE28EEE9F244}"/>
          </ac:spMkLst>
        </pc:spChg>
        <pc:picChg chg="mod">
          <ac:chgData name="David Portoles Rodriguez" userId="b6b0556f-a3d6-4715-9f22-e185b7692f55" providerId="ADAL" clId="{9EF01B8E-BCCC-4C0C-B3DC-97496580B7E7}" dt="2025-06-09T09:22:24.242" v="1161" actId="962"/>
          <ac:picMkLst>
            <pc:docMk/>
            <pc:sldMk cId="2487906386" sldId="445"/>
            <ac:picMk id="3" creationId="{C98DA7E3-C18C-5316-82B2-E6C29AAB8DED}"/>
          </ac:picMkLst>
        </pc:picChg>
      </pc:sldChg>
      <pc:sldChg chg="modSp mod">
        <pc:chgData name="David Portoles Rodriguez" userId="b6b0556f-a3d6-4715-9f22-e185b7692f55" providerId="ADAL" clId="{9EF01B8E-BCCC-4C0C-B3DC-97496580B7E7}" dt="2025-06-09T09:22:25.254" v="1162" actId="962"/>
        <pc:sldMkLst>
          <pc:docMk/>
          <pc:sldMk cId="2353550524" sldId="446"/>
        </pc:sldMkLst>
        <pc:picChg chg="mod">
          <ac:chgData name="David Portoles Rodriguez" userId="b6b0556f-a3d6-4715-9f22-e185b7692f55" providerId="ADAL" clId="{9EF01B8E-BCCC-4C0C-B3DC-97496580B7E7}" dt="2025-06-09T09:22:25.254" v="1162" actId="962"/>
          <ac:picMkLst>
            <pc:docMk/>
            <pc:sldMk cId="2353550524" sldId="446"/>
            <ac:picMk id="3" creationId="{1F711294-3610-8FFA-0256-866C1D3AA791}"/>
          </ac:picMkLst>
        </pc:picChg>
      </pc:sldChg>
      <pc:sldChg chg="addSp modSp mod">
        <pc:chgData name="David Portoles Rodriguez" userId="b6b0556f-a3d6-4715-9f22-e185b7692f55" providerId="ADAL" clId="{9EF01B8E-BCCC-4C0C-B3DC-97496580B7E7}" dt="2025-06-09T09:22:31.634" v="1163" actId="962"/>
        <pc:sldMkLst>
          <pc:docMk/>
          <pc:sldMk cId="3780202248" sldId="447"/>
        </pc:sldMkLst>
        <pc:spChg chg="add mod">
          <ac:chgData name="David Portoles Rodriguez" userId="b6b0556f-a3d6-4715-9f22-e185b7692f55" providerId="ADAL" clId="{9EF01B8E-BCCC-4C0C-B3DC-97496580B7E7}" dt="2025-06-08T22:06:24.395" v="305" actId="122"/>
          <ac:spMkLst>
            <pc:docMk/>
            <pc:sldMk cId="3780202248" sldId="447"/>
            <ac:spMk id="2" creationId="{2EBBCE2A-B69C-F80B-5CFD-D15348FE170F}"/>
          </ac:spMkLst>
        </pc:spChg>
        <pc:spChg chg="mod">
          <ac:chgData name="David Portoles Rodriguez" userId="b6b0556f-a3d6-4715-9f22-e185b7692f55" providerId="ADAL" clId="{9EF01B8E-BCCC-4C0C-B3DC-97496580B7E7}" dt="2025-06-08T22:06:28.779" v="306" actId="1076"/>
          <ac:spMkLst>
            <pc:docMk/>
            <pc:sldMk cId="3780202248" sldId="447"/>
            <ac:spMk id="3" creationId="{6A8AC3DC-3D75-88C3-E9D3-BC7E4AB1E0A3}"/>
          </ac:spMkLst>
        </pc:spChg>
        <pc:spChg chg="mod">
          <ac:chgData name="David Portoles Rodriguez" userId="b6b0556f-a3d6-4715-9f22-e185b7692f55" providerId="ADAL" clId="{9EF01B8E-BCCC-4C0C-B3DC-97496580B7E7}" dt="2025-06-08T22:06:17.367" v="303" actId="14100"/>
          <ac:spMkLst>
            <pc:docMk/>
            <pc:sldMk cId="3780202248" sldId="447"/>
            <ac:spMk id="17" creationId="{0765E1E0-7450-6303-8BD6-AECFD4988E6C}"/>
          </ac:spMkLst>
        </pc:spChg>
        <pc:picChg chg="mod">
          <ac:chgData name="David Portoles Rodriguez" userId="b6b0556f-a3d6-4715-9f22-e185b7692f55" providerId="ADAL" clId="{9EF01B8E-BCCC-4C0C-B3DC-97496580B7E7}" dt="2025-06-09T09:22:31.634" v="1163" actId="962"/>
          <ac:picMkLst>
            <pc:docMk/>
            <pc:sldMk cId="3780202248" sldId="447"/>
            <ac:picMk id="4" creationId="{0774B717-8584-A601-D923-3B4FD569BF1E}"/>
          </ac:picMkLst>
        </pc:picChg>
      </pc:sldChg>
      <pc:sldChg chg="addSp delSp modSp mod">
        <pc:chgData name="David Portoles Rodriguez" userId="b6b0556f-a3d6-4715-9f22-e185b7692f55" providerId="ADAL" clId="{9EF01B8E-BCCC-4C0C-B3DC-97496580B7E7}" dt="2025-06-09T09:25:08.370" v="1232" actId="962"/>
        <pc:sldMkLst>
          <pc:docMk/>
          <pc:sldMk cId="925424083" sldId="448"/>
        </pc:sldMkLst>
        <pc:picChg chg="mod">
          <ac:chgData name="David Portoles Rodriguez" userId="b6b0556f-a3d6-4715-9f22-e185b7692f55" providerId="ADAL" clId="{9EF01B8E-BCCC-4C0C-B3DC-97496580B7E7}" dt="2025-06-09T09:22:32.836" v="1164" actId="962"/>
          <ac:picMkLst>
            <pc:docMk/>
            <pc:sldMk cId="925424083" sldId="448"/>
            <ac:picMk id="4" creationId="{D2F119C0-D866-3D38-42B5-F6F6C6DA2022}"/>
          </ac:picMkLst>
        </pc:picChg>
        <pc:picChg chg="add del mod">
          <ac:chgData name="David Portoles Rodriguez" userId="b6b0556f-a3d6-4715-9f22-e185b7692f55" providerId="ADAL" clId="{9EF01B8E-BCCC-4C0C-B3DC-97496580B7E7}" dt="2025-06-09T09:25:08.370" v="1232" actId="962"/>
          <ac:picMkLst>
            <pc:docMk/>
            <pc:sldMk cId="925424083" sldId="448"/>
            <ac:picMk id="7" creationId="{EDE5F964-D2EE-5525-5349-62587DAF24EF}"/>
          </ac:picMkLst>
        </pc:picChg>
      </pc:sldChg>
      <pc:sldChg chg="modSp mod">
        <pc:chgData name="David Portoles Rodriguez" userId="b6b0556f-a3d6-4715-9f22-e185b7692f55" providerId="ADAL" clId="{9EF01B8E-BCCC-4C0C-B3DC-97496580B7E7}" dt="2025-06-09T09:22:37.189" v="1165" actId="962"/>
        <pc:sldMkLst>
          <pc:docMk/>
          <pc:sldMk cId="2349013681" sldId="449"/>
        </pc:sldMkLst>
        <pc:spChg chg="mod">
          <ac:chgData name="David Portoles Rodriguez" userId="b6b0556f-a3d6-4715-9f22-e185b7692f55" providerId="ADAL" clId="{9EF01B8E-BCCC-4C0C-B3DC-97496580B7E7}" dt="2025-06-08T22:02:43.263" v="38" actId="313"/>
          <ac:spMkLst>
            <pc:docMk/>
            <pc:sldMk cId="2349013681" sldId="449"/>
            <ac:spMk id="12" creationId="{D008D861-C8E8-C13B-F6EB-1C2A0514F191}"/>
          </ac:spMkLst>
        </pc:spChg>
        <pc:picChg chg="mod">
          <ac:chgData name="David Portoles Rodriguez" userId="b6b0556f-a3d6-4715-9f22-e185b7692f55" providerId="ADAL" clId="{9EF01B8E-BCCC-4C0C-B3DC-97496580B7E7}" dt="2025-06-09T09:22:37.189" v="1165" actId="962"/>
          <ac:picMkLst>
            <pc:docMk/>
            <pc:sldMk cId="2349013681" sldId="449"/>
            <ac:picMk id="3" creationId="{1CF909B8-F046-4EDA-9F01-F324122BC5A3}"/>
          </ac:picMkLst>
        </pc:picChg>
      </pc:sldChg>
      <pc:sldChg chg="modSp del mod">
        <pc:chgData name="David Portoles Rodriguez" userId="b6b0556f-a3d6-4715-9f22-e185b7692f55" providerId="ADAL" clId="{9EF01B8E-BCCC-4C0C-B3DC-97496580B7E7}" dt="2025-06-09T10:52:10.930" v="1235" actId="2696"/>
        <pc:sldMkLst>
          <pc:docMk/>
          <pc:sldMk cId="2040720923" sldId="450"/>
        </pc:sldMkLst>
        <pc:picChg chg="mod">
          <ac:chgData name="David Portoles Rodriguez" userId="b6b0556f-a3d6-4715-9f22-e185b7692f55" providerId="ADAL" clId="{9EF01B8E-BCCC-4C0C-B3DC-97496580B7E7}" dt="2025-06-09T09:22:44.447" v="1166" actId="962"/>
          <ac:picMkLst>
            <pc:docMk/>
            <pc:sldMk cId="2040720923" sldId="450"/>
            <ac:picMk id="4" creationId="{9A4E3174-6540-E9BE-7844-6A422F7F4C3E}"/>
          </ac:picMkLst>
        </pc:picChg>
      </pc:sldChg>
      <pc:sldChg chg="modSp mod">
        <pc:chgData name="David Portoles Rodriguez" userId="b6b0556f-a3d6-4715-9f22-e185b7692f55" providerId="ADAL" clId="{9EF01B8E-BCCC-4C0C-B3DC-97496580B7E7}" dt="2025-06-09T09:22:45.535" v="1167" actId="962"/>
        <pc:sldMkLst>
          <pc:docMk/>
          <pc:sldMk cId="2084829856" sldId="451"/>
        </pc:sldMkLst>
        <pc:picChg chg="mod">
          <ac:chgData name="David Portoles Rodriguez" userId="b6b0556f-a3d6-4715-9f22-e185b7692f55" providerId="ADAL" clId="{9EF01B8E-BCCC-4C0C-B3DC-97496580B7E7}" dt="2025-06-09T09:22:45.535" v="1167" actId="962"/>
          <ac:picMkLst>
            <pc:docMk/>
            <pc:sldMk cId="2084829856" sldId="451"/>
            <ac:picMk id="4" creationId="{0258ABDE-2942-CC4E-B045-37067E78DB5A}"/>
          </ac:picMkLst>
        </pc:picChg>
      </pc:sldChg>
      <pc:sldChg chg="modSp mod">
        <pc:chgData name="David Portoles Rodriguez" userId="b6b0556f-a3d6-4715-9f22-e185b7692f55" providerId="ADAL" clId="{9EF01B8E-BCCC-4C0C-B3DC-97496580B7E7}" dt="2025-06-09T09:22:46.174" v="1168" actId="962"/>
        <pc:sldMkLst>
          <pc:docMk/>
          <pc:sldMk cId="443262718" sldId="452"/>
        </pc:sldMkLst>
        <pc:picChg chg="mod">
          <ac:chgData name="David Portoles Rodriguez" userId="b6b0556f-a3d6-4715-9f22-e185b7692f55" providerId="ADAL" clId="{9EF01B8E-BCCC-4C0C-B3DC-97496580B7E7}" dt="2025-06-09T09:22:46.174" v="1168" actId="962"/>
          <ac:picMkLst>
            <pc:docMk/>
            <pc:sldMk cId="443262718" sldId="452"/>
            <ac:picMk id="4" creationId="{4593931E-FF5B-60E5-A59D-8D8EDF950C3F}"/>
          </ac:picMkLst>
        </pc:picChg>
      </pc:sldChg>
      <pc:sldChg chg="modSp mod">
        <pc:chgData name="David Portoles Rodriguez" userId="b6b0556f-a3d6-4715-9f22-e185b7692f55" providerId="ADAL" clId="{9EF01B8E-BCCC-4C0C-B3DC-97496580B7E7}" dt="2025-06-09T09:22:48.659" v="1171" actId="962"/>
        <pc:sldMkLst>
          <pc:docMk/>
          <pc:sldMk cId="2495965338" sldId="453"/>
        </pc:sldMkLst>
        <pc:spChg chg="mod">
          <ac:chgData name="David Portoles Rodriguez" userId="b6b0556f-a3d6-4715-9f22-e185b7692f55" providerId="ADAL" clId="{9EF01B8E-BCCC-4C0C-B3DC-97496580B7E7}" dt="2025-06-09T09:22:47.008" v="1169" actId="962"/>
          <ac:spMkLst>
            <pc:docMk/>
            <pc:sldMk cId="2495965338" sldId="453"/>
            <ac:spMk id="29" creationId="{26DF7D13-F08A-6AA7-84B1-9D549C62A103}"/>
          </ac:spMkLst>
        </pc:spChg>
        <pc:spChg chg="mod">
          <ac:chgData name="David Portoles Rodriguez" userId="b6b0556f-a3d6-4715-9f22-e185b7692f55" providerId="ADAL" clId="{9EF01B8E-BCCC-4C0C-B3DC-97496580B7E7}" dt="2025-06-09T09:22:47.986" v="1170" actId="962"/>
          <ac:spMkLst>
            <pc:docMk/>
            <pc:sldMk cId="2495965338" sldId="453"/>
            <ac:spMk id="31" creationId="{01751667-4AB2-17A9-5301-F2A951153B61}"/>
          </ac:spMkLst>
        </pc:spChg>
        <pc:picChg chg="mod">
          <ac:chgData name="David Portoles Rodriguez" userId="b6b0556f-a3d6-4715-9f22-e185b7692f55" providerId="ADAL" clId="{9EF01B8E-BCCC-4C0C-B3DC-97496580B7E7}" dt="2025-06-09T09:22:48.659" v="1171" actId="962"/>
          <ac:picMkLst>
            <pc:docMk/>
            <pc:sldMk cId="2495965338" sldId="453"/>
            <ac:picMk id="3" creationId="{0DDA9470-2ECA-7964-6357-EC36EB82712F}"/>
          </ac:picMkLst>
        </pc:picChg>
      </pc:sldChg>
      <pc:sldChg chg="modSp mod">
        <pc:chgData name="David Portoles Rodriguez" userId="b6b0556f-a3d6-4715-9f22-e185b7692f55" providerId="ADAL" clId="{9EF01B8E-BCCC-4C0C-B3DC-97496580B7E7}" dt="2025-06-09T09:22:50.306" v="1173" actId="962"/>
        <pc:sldMkLst>
          <pc:docMk/>
          <pc:sldMk cId="1176066621" sldId="454"/>
        </pc:sldMkLst>
        <pc:spChg chg="mod">
          <ac:chgData name="David Portoles Rodriguez" userId="b6b0556f-a3d6-4715-9f22-e185b7692f55" providerId="ADAL" clId="{9EF01B8E-BCCC-4C0C-B3DC-97496580B7E7}" dt="2025-06-08T22:02:50.915" v="39" actId="313"/>
          <ac:spMkLst>
            <pc:docMk/>
            <pc:sldMk cId="1176066621" sldId="454"/>
            <ac:spMk id="8" creationId="{BF87C5D6-67DC-4AF8-EF92-16396091A673}"/>
          </ac:spMkLst>
        </pc:spChg>
        <pc:spChg chg="mod">
          <ac:chgData name="David Portoles Rodriguez" userId="b6b0556f-a3d6-4715-9f22-e185b7692f55" providerId="ADAL" clId="{9EF01B8E-BCCC-4C0C-B3DC-97496580B7E7}" dt="2025-06-09T09:22:50.306" v="1173" actId="962"/>
          <ac:spMkLst>
            <pc:docMk/>
            <pc:sldMk cId="1176066621" sldId="454"/>
            <ac:spMk id="31" creationId="{3DBC86F4-7AE5-48E6-5DC1-B2968B451103}"/>
          </ac:spMkLst>
        </pc:spChg>
        <pc:picChg chg="mod">
          <ac:chgData name="David Portoles Rodriguez" userId="b6b0556f-a3d6-4715-9f22-e185b7692f55" providerId="ADAL" clId="{9EF01B8E-BCCC-4C0C-B3DC-97496580B7E7}" dt="2025-06-09T09:22:49.376" v="1172" actId="962"/>
          <ac:picMkLst>
            <pc:docMk/>
            <pc:sldMk cId="1176066621" sldId="454"/>
            <ac:picMk id="7" creationId="{E430DA70-F7DC-F6C5-F111-03914A30EBD6}"/>
          </ac:picMkLst>
        </pc:picChg>
      </pc:sldChg>
      <pc:sldChg chg="modSp mod">
        <pc:chgData name="David Portoles Rodriguez" userId="b6b0556f-a3d6-4715-9f22-e185b7692f55" providerId="ADAL" clId="{9EF01B8E-BCCC-4C0C-B3DC-97496580B7E7}" dt="2025-06-09T09:22:52.279" v="1176" actId="962"/>
        <pc:sldMkLst>
          <pc:docMk/>
          <pc:sldMk cId="3766724304" sldId="455"/>
        </pc:sldMkLst>
        <pc:spChg chg="mod">
          <ac:chgData name="David Portoles Rodriguez" userId="b6b0556f-a3d6-4715-9f22-e185b7692f55" providerId="ADAL" clId="{9EF01B8E-BCCC-4C0C-B3DC-97496580B7E7}" dt="2025-06-09T09:22:51.640" v="1175" actId="962"/>
          <ac:spMkLst>
            <pc:docMk/>
            <pc:sldMk cId="3766724304" sldId="455"/>
            <ac:spMk id="3" creationId="{8102A2E1-AF63-03EA-D01E-52CC59BADBBF}"/>
          </ac:spMkLst>
        </pc:spChg>
        <pc:spChg chg="mod">
          <ac:chgData name="David Portoles Rodriguez" userId="b6b0556f-a3d6-4715-9f22-e185b7692f55" providerId="ADAL" clId="{9EF01B8E-BCCC-4C0C-B3DC-97496580B7E7}" dt="2025-06-09T09:22:52.279" v="1176" actId="962"/>
          <ac:spMkLst>
            <pc:docMk/>
            <pc:sldMk cId="3766724304" sldId="455"/>
            <ac:spMk id="5" creationId="{62769AB3-D5EA-9728-01D6-7B4475A1EBDF}"/>
          </ac:spMkLst>
        </pc:spChg>
        <pc:picChg chg="mod">
          <ac:chgData name="David Portoles Rodriguez" userId="b6b0556f-a3d6-4715-9f22-e185b7692f55" providerId="ADAL" clId="{9EF01B8E-BCCC-4C0C-B3DC-97496580B7E7}" dt="2025-06-09T09:22:51.161" v="1174" actId="962"/>
          <ac:picMkLst>
            <pc:docMk/>
            <pc:sldMk cId="3766724304" sldId="455"/>
            <ac:picMk id="7" creationId="{B285D9E5-E15F-1315-870D-B18893AAC78A}"/>
          </ac:picMkLst>
        </pc:picChg>
      </pc:sldChg>
      <pc:sldChg chg="modSp mod">
        <pc:chgData name="David Portoles Rodriguez" userId="b6b0556f-a3d6-4715-9f22-e185b7692f55" providerId="ADAL" clId="{9EF01B8E-BCCC-4C0C-B3DC-97496580B7E7}" dt="2025-06-09T09:22:53.047" v="1177" actId="962"/>
        <pc:sldMkLst>
          <pc:docMk/>
          <pc:sldMk cId="3670495771" sldId="456"/>
        </pc:sldMkLst>
        <pc:picChg chg="mod">
          <ac:chgData name="David Portoles Rodriguez" userId="b6b0556f-a3d6-4715-9f22-e185b7692f55" providerId="ADAL" clId="{9EF01B8E-BCCC-4C0C-B3DC-97496580B7E7}" dt="2025-06-09T09:22:53.047" v="1177" actId="962"/>
          <ac:picMkLst>
            <pc:docMk/>
            <pc:sldMk cId="3670495771" sldId="456"/>
            <ac:picMk id="6" creationId="{72B57951-E83C-46D0-DDD6-EFEB9544A967}"/>
          </ac:picMkLst>
        </pc:picChg>
      </pc:sldChg>
      <pc:sldChg chg="modSp mod">
        <pc:chgData name="David Portoles Rodriguez" userId="b6b0556f-a3d6-4715-9f22-e185b7692f55" providerId="ADAL" clId="{9EF01B8E-BCCC-4C0C-B3DC-97496580B7E7}" dt="2025-06-09T09:22:55.805" v="1181" actId="962"/>
        <pc:sldMkLst>
          <pc:docMk/>
          <pc:sldMk cId="2602010007" sldId="457"/>
        </pc:sldMkLst>
        <pc:spChg chg="mod">
          <ac:chgData name="David Portoles Rodriguez" userId="b6b0556f-a3d6-4715-9f22-e185b7692f55" providerId="ADAL" clId="{9EF01B8E-BCCC-4C0C-B3DC-97496580B7E7}" dt="2025-06-09T09:22:55.805" v="1181" actId="962"/>
          <ac:spMkLst>
            <pc:docMk/>
            <pc:sldMk cId="2602010007" sldId="457"/>
            <ac:spMk id="2" creationId="{A931095F-9A51-175B-990D-16DE7B698968}"/>
          </ac:spMkLst>
        </pc:spChg>
        <pc:spChg chg="mod">
          <ac:chgData name="David Portoles Rodriguez" userId="b6b0556f-a3d6-4715-9f22-e185b7692f55" providerId="ADAL" clId="{9EF01B8E-BCCC-4C0C-B3DC-97496580B7E7}" dt="2025-06-09T09:22:54.749" v="1179" actId="962"/>
          <ac:spMkLst>
            <pc:docMk/>
            <pc:sldMk cId="2602010007" sldId="457"/>
            <ac:spMk id="3" creationId="{0F4F0062-19E4-E6E2-9ECF-85F81258545F}"/>
          </ac:spMkLst>
        </pc:spChg>
        <pc:spChg chg="mod">
          <ac:chgData name="David Portoles Rodriguez" userId="b6b0556f-a3d6-4715-9f22-e185b7692f55" providerId="ADAL" clId="{9EF01B8E-BCCC-4C0C-B3DC-97496580B7E7}" dt="2025-06-09T09:22:55.297" v="1180" actId="962"/>
          <ac:spMkLst>
            <pc:docMk/>
            <pc:sldMk cId="2602010007" sldId="457"/>
            <ac:spMk id="5" creationId="{309901C6-D3B3-A0CE-F384-A7A0BA0A3727}"/>
          </ac:spMkLst>
        </pc:spChg>
        <pc:picChg chg="mod">
          <ac:chgData name="David Portoles Rodriguez" userId="b6b0556f-a3d6-4715-9f22-e185b7692f55" providerId="ADAL" clId="{9EF01B8E-BCCC-4C0C-B3DC-97496580B7E7}" dt="2025-06-09T09:22:53.950" v="1178" actId="962"/>
          <ac:picMkLst>
            <pc:docMk/>
            <pc:sldMk cId="2602010007" sldId="457"/>
            <ac:picMk id="7" creationId="{756F4105-6869-0B97-0E9D-5F678E99DDCB}"/>
          </ac:picMkLst>
        </pc:picChg>
      </pc:sldChg>
      <pc:sldChg chg="modSp mod">
        <pc:chgData name="David Portoles Rodriguez" userId="b6b0556f-a3d6-4715-9f22-e185b7692f55" providerId="ADAL" clId="{9EF01B8E-BCCC-4C0C-B3DC-97496580B7E7}" dt="2025-06-09T09:22:58.010" v="1184" actId="962"/>
        <pc:sldMkLst>
          <pc:docMk/>
          <pc:sldMk cId="3735694245" sldId="458"/>
        </pc:sldMkLst>
        <pc:spChg chg="mod">
          <ac:chgData name="David Portoles Rodriguez" userId="b6b0556f-a3d6-4715-9f22-e185b7692f55" providerId="ADAL" clId="{9EF01B8E-BCCC-4C0C-B3DC-97496580B7E7}" dt="2025-06-09T09:22:56.669" v="1182" actId="962"/>
          <ac:spMkLst>
            <pc:docMk/>
            <pc:sldMk cId="3735694245" sldId="458"/>
            <ac:spMk id="29" creationId="{50FE3769-F191-9D95-D45B-C8408A89C06B}"/>
          </ac:spMkLst>
        </pc:spChg>
        <pc:spChg chg="mod">
          <ac:chgData name="David Portoles Rodriguez" userId="b6b0556f-a3d6-4715-9f22-e185b7692f55" providerId="ADAL" clId="{9EF01B8E-BCCC-4C0C-B3DC-97496580B7E7}" dt="2025-06-09T09:22:57.160" v="1183" actId="962"/>
          <ac:spMkLst>
            <pc:docMk/>
            <pc:sldMk cId="3735694245" sldId="458"/>
            <ac:spMk id="31" creationId="{9FE404D1-6015-AA85-97D0-E19B5F98CF79}"/>
          </ac:spMkLst>
        </pc:spChg>
        <pc:picChg chg="mod">
          <ac:chgData name="David Portoles Rodriguez" userId="b6b0556f-a3d6-4715-9f22-e185b7692f55" providerId="ADAL" clId="{9EF01B8E-BCCC-4C0C-B3DC-97496580B7E7}" dt="2025-06-09T09:22:58.010" v="1184" actId="962"/>
          <ac:picMkLst>
            <pc:docMk/>
            <pc:sldMk cId="3735694245" sldId="458"/>
            <ac:picMk id="2" creationId="{41093EA8-26AA-F415-6707-E511D3559ADB}"/>
          </ac:picMkLst>
        </pc:picChg>
      </pc:sldChg>
      <pc:sldChg chg="modSp mod">
        <pc:chgData name="David Portoles Rodriguez" userId="b6b0556f-a3d6-4715-9f22-e185b7692f55" providerId="ADAL" clId="{9EF01B8E-BCCC-4C0C-B3DC-97496580B7E7}" dt="2025-06-09T09:22:58.852" v="1185" actId="962"/>
        <pc:sldMkLst>
          <pc:docMk/>
          <pc:sldMk cId="4133712558" sldId="459"/>
        </pc:sldMkLst>
        <pc:picChg chg="mod">
          <ac:chgData name="David Portoles Rodriguez" userId="b6b0556f-a3d6-4715-9f22-e185b7692f55" providerId="ADAL" clId="{9EF01B8E-BCCC-4C0C-B3DC-97496580B7E7}" dt="2025-06-09T09:22:58.852" v="1185" actId="962"/>
          <ac:picMkLst>
            <pc:docMk/>
            <pc:sldMk cId="4133712558" sldId="459"/>
            <ac:picMk id="3" creationId="{6A81F1B0-6DEF-96AF-2465-CD45F23A7FB5}"/>
          </ac:picMkLst>
        </pc:picChg>
      </pc:sldChg>
      <pc:sldChg chg="modSp mod">
        <pc:chgData name="David Portoles Rodriguez" userId="b6b0556f-a3d6-4715-9f22-e185b7692f55" providerId="ADAL" clId="{9EF01B8E-BCCC-4C0C-B3DC-97496580B7E7}" dt="2025-06-09T09:23:01.277" v="1187" actId="962"/>
        <pc:sldMkLst>
          <pc:docMk/>
          <pc:sldMk cId="277637152" sldId="460"/>
        </pc:sldMkLst>
        <pc:picChg chg="mod">
          <ac:chgData name="David Portoles Rodriguez" userId="b6b0556f-a3d6-4715-9f22-e185b7692f55" providerId="ADAL" clId="{9EF01B8E-BCCC-4C0C-B3DC-97496580B7E7}" dt="2025-06-09T09:22:59.707" v="1186" actId="962"/>
          <ac:picMkLst>
            <pc:docMk/>
            <pc:sldMk cId="277637152" sldId="460"/>
            <ac:picMk id="3" creationId="{A342C3B8-FD17-5659-46FF-1CA30AD2DCE6}"/>
          </ac:picMkLst>
        </pc:picChg>
        <pc:picChg chg="mod">
          <ac:chgData name="David Portoles Rodriguez" userId="b6b0556f-a3d6-4715-9f22-e185b7692f55" providerId="ADAL" clId="{9EF01B8E-BCCC-4C0C-B3DC-97496580B7E7}" dt="2025-06-09T09:23:01.277" v="1187" actId="962"/>
          <ac:picMkLst>
            <pc:docMk/>
            <pc:sldMk cId="277637152" sldId="460"/>
            <ac:picMk id="4" creationId="{53ECCE4E-CD47-8D99-70F4-C16D8BD77FF5}"/>
          </ac:picMkLst>
        </pc:picChg>
      </pc:sldChg>
      <pc:sldChg chg="modSp mod">
        <pc:chgData name="David Portoles Rodriguez" userId="b6b0556f-a3d6-4715-9f22-e185b7692f55" providerId="ADAL" clId="{9EF01B8E-BCCC-4C0C-B3DC-97496580B7E7}" dt="2025-06-09T09:23:02.418" v="1188" actId="962"/>
        <pc:sldMkLst>
          <pc:docMk/>
          <pc:sldMk cId="883218806" sldId="461"/>
        </pc:sldMkLst>
        <pc:picChg chg="mod">
          <ac:chgData name="David Portoles Rodriguez" userId="b6b0556f-a3d6-4715-9f22-e185b7692f55" providerId="ADAL" clId="{9EF01B8E-BCCC-4C0C-B3DC-97496580B7E7}" dt="2025-06-09T09:23:02.418" v="1188" actId="962"/>
          <ac:picMkLst>
            <pc:docMk/>
            <pc:sldMk cId="883218806" sldId="461"/>
            <ac:picMk id="3" creationId="{FD0D2446-EE48-0601-026C-02556AD398C3}"/>
          </ac:picMkLst>
        </pc:picChg>
      </pc:sldChg>
      <pc:sldChg chg="modSp mod">
        <pc:chgData name="David Portoles Rodriguez" userId="b6b0556f-a3d6-4715-9f22-e185b7692f55" providerId="ADAL" clId="{9EF01B8E-BCCC-4C0C-B3DC-97496580B7E7}" dt="2025-06-09T09:23:03.107" v="1189" actId="962"/>
        <pc:sldMkLst>
          <pc:docMk/>
          <pc:sldMk cId="1156290674" sldId="462"/>
        </pc:sldMkLst>
        <pc:picChg chg="mod">
          <ac:chgData name="David Portoles Rodriguez" userId="b6b0556f-a3d6-4715-9f22-e185b7692f55" providerId="ADAL" clId="{9EF01B8E-BCCC-4C0C-B3DC-97496580B7E7}" dt="2025-06-09T09:23:03.107" v="1189" actId="962"/>
          <ac:picMkLst>
            <pc:docMk/>
            <pc:sldMk cId="1156290674" sldId="462"/>
            <ac:picMk id="3" creationId="{CDB645A8-2BAC-6CF0-76FA-7C3D73EAA273}"/>
          </ac:picMkLst>
        </pc:picChg>
      </pc:sldChg>
      <pc:sldChg chg="modSp mod">
        <pc:chgData name="David Portoles Rodriguez" userId="b6b0556f-a3d6-4715-9f22-e185b7692f55" providerId="ADAL" clId="{9EF01B8E-BCCC-4C0C-B3DC-97496580B7E7}" dt="2025-06-09T09:23:07.406" v="1196" actId="962"/>
        <pc:sldMkLst>
          <pc:docMk/>
          <pc:sldMk cId="2285898204" sldId="463"/>
        </pc:sldMkLst>
        <pc:spChg chg="mod">
          <ac:chgData name="David Portoles Rodriguez" userId="b6b0556f-a3d6-4715-9f22-e185b7692f55" providerId="ADAL" clId="{9EF01B8E-BCCC-4C0C-B3DC-97496580B7E7}" dt="2025-06-09T09:23:05.788" v="1193" actId="962"/>
          <ac:spMkLst>
            <pc:docMk/>
            <pc:sldMk cId="2285898204" sldId="463"/>
            <ac:spMk id="4" creationId="{A87F8F2E-7A52-9E73-7757-C0E8A388A5DE}"/>
          </ac:spMkLst>
        </pc:spChg>
        <pc:spChg chg="mod">
          <ac:chgData name="David Portoles Rodriguez" userId="b6b0556f-a3d6-4715-9f22-e185b7692f55" providerId="ADAL" clId="{9EF01B8E-BCCC-4C0C-B3DC-97496580B7E7}" dt="2025-06-09T09:23:06.445" v="1194" actId="962"/>
          <ac:spMkLst>
            <pc:docMk/>
            <pc:sldMk cId="2285898204" sldId="463"/>
            <ac:spMk id="6" creationId="{45D86514-089D-5748-6B28-480D9D8D24EF}"/>
          </ac:spMkLst>
        </pc:spChg>
        <pc:spChg chg="mod">
          <ac:chgData name="David Portoles Rodriguez" userId="b6b0556f-a3d6-4715-9f22-e185b7692f55" providerId="ADAL" clId="{9EF01B8E-BCCC-4C0C-B3DC-97496580B7E7}" dt="2025-06-09T09:23:06.908" v="1195" actId="962"/>
          <ac:spMkLst>
            <pc:docMk/>
            <pc:sldMk cId="2285898204" sldId="463"/>
            <ac:spMk id="9" creationId="{891313FA-5F13-5B17-2190-48346202357C}"/>
          </ac:spMkLst>
        </pc:spChg>
        <pc:spChg chg="mod">
          <ac:chgData name="David Portoles Rodriguez" userId="b6b0556f-a3d6-4715-9f22-e185b7692f55" providerId="ADAL" clId="{9EF01B8E-BCCC-4C0C-B3DC-97496580B7E7}" dt="2025-06-09T09:23:07.406" v="1196" actId="962"/>
          <ac:spMkLst>
            <pc:docMk/>
            <pc:sldMk cId="2285898204" sldId="463"/>
            <ac:spMk id="10" creationId="{68EFACBD-95A6-F8DD-34C7-3DED98CD3C2A}"/>
          </ac:spMkLst>
        </pc:spChg>
        <pc:spChg chg="mod">
          <ac:chgData name="David Portoles Rodriguez" userId="b6b0556f-a3d6-4715-9f22-e185b7692f55" providerId="ADAL" clId="{9EF01B8E-BCCC-4C0C-B3DC-97496580B7E7}" dt="2025-06-09T09:23:04.280" v="1190" actId="962"/>
          <ac:spMkLst>
            <pc:docMk/>
            <pc:sldMk cId="2285898204" sldId="463"/>
            <ac:spMk id="29" creationId="{27975C44-4140-E188-9FEB-685C44AB06DC}"/>
          </ac:spMkLst>
        </pc:spChg>
        <pc:spChg chg="mod">
          <ac:chgData name="David Portoles Rodriguez" userId="b6b0556f-a3d6-4715-9f22-e185b7692f55" providerId="ADAL" clId="{9EF01B8E-BCCC-4C0C-B3DC-97496580B7E7}" dt="2025-06-09T09:23:04.754" v="1191" actId="962"/>
          <ac:spMkLst>
            <pc:docMk/>
            <pc:sldMk cId="2285898204" sldId="463"/>
            <ac:spMk id="31" creationId="{A1B55303-B6B7-C7CC-A3EA-27D0A6027A3E}"/>
          </ac:spMkLst>
        </pc:spChg>
        <pc:picChg chg="mod">
          <ac:chgData name="David Portoles Rodriguez" userId="b6b0556f-a3d6-4715-9f22-e185b7692f55" providerId="ADAL" clId="{9EF01B8E-BCCC-4C0C-B3DC-97496580B7E7}" dt="2025-06-09T09:23:05.255" v="1192" actId="962"/>
          <ac:picMkLst>
            <pc:docMk/>
            <pc:sldMk cId="2285898204" sldId="463"/>
            <ac:picMk id="3" creationId="{5EDEAEAA-D4CB-7C7D-A0B0-875556A66737}"/>
          </ac:picMkLst>
        </pc:picChg>
      </pc:sldChg>
      <pc:sldChg chg="modSp mod">
        <pc:chgData name="David Portoles Rodriguez" userId="b6b0556f-a3d6-4715-9f22-e185b7692f55" providerId="ADAL" clId="{9EF01B8E-BCCC-4C0C-B3DC-97496580B7E7}" dt="2025-06-09T09:23:08.169" v="1197" actId="962"/>
        <pc:sldMkLst>
          <pc:docMk/>
          <pc:sldMk cId="2008295356" sldId="464"/>
        </pc:sldMkLst>
        <pc:spChg chg="mod">
          <ac:chgData name="David Portoles Rodriguez" userId="b6b0556f-a3d6-4715-9f22-e185b7692f55" providerId="ADAL" clId="{9EF01B8E-BCCC-4C0C-B3DC-97496580B7E7}" dt="2025-06-08T22:02:52.780" v="40" actId="313"/>
          <ac:spMkLst>
            <pc:docMk/>
            <pc:sldMk cId="2008295356" sldId="464"/>
            <ac:spMk id="8" creationId="{CD40EE07-581A-22C9-0BAE-85971FFDA160}"/>
          </ac:spMkLst>
        </pc:spChg>
        <pc:picChg chg="mod">
          <ac:chgData name="David Portoles Rodriguez" userId="b6b0556f-a3d6-4715-9f22-e185b7692f55" providerId="ADAL" clId="{9EF01B8E-BCCC-4C0C-B3DC-97496580B7E7}" dt="2025-06-09T09:23:08.169" v="1197" actId="962"/>
          <ac:picMkLst>
            <pc:docMk/>
            <pc:sldMk cId="2008295356" sldId="464"/>
            <ac:picMk id="3" creationId="{7907873B-B081-2CFE-6FB6-D95C4FE6A300}"/>
          </ac:picMkLst>
        </pc:picChg>
      </pc:sldChg>
      <pc:sldChg chg="modSp mod">
        <pc:chgData name="David Portoles Rodriguez" userId="b6b0556f-a3d6-4715-9f22-e185b7692f55" providerId="ADAL" clId="{9EF01B8E-BCCC-4C0C-B3DC-97496580B7E7}" dt="2025-06-09T09:23:08.836" v="1198" actId="962"/>
        <pc:sldMkLst>
          <pc:docMk/>
          <pc:sldMk cId="1212413458" sldId="465"/>
        </pc:sldMkLst>
        <pc:picChg chg="mod">
          <ac:chgData name="David Portoles Rodriguez" userId="b6b0556f-a3d6-4715-9f22-e185b7692f55" providerId="ADAL" clId="{9EF01B8E-BCCC-4C0C-B3DC-97496580B7E7}" dt="2025-06-09T09:23:08.836" v="1198" actId="962"/>
          <ac:picMkLst>
            <pc:docMk/>
            <pc:sldMk cId="1212413458" sldId="465"/>
            <ac:picMk id="3" creationId="{A1749BFE-B3FD-F88B-0F25-699AEE097D82}"/>
          </ac:picMkLst>
        </pc:picChg>
      </pc:sldChg>
      <pc:sldChg chg="modSp mod">
        <pc:chgData name="David Portoles Rodriguez" userId="b6b0556f-a3d6-4715-9f22-e185b7692f55" providerId="ADAL" clId="{9EF01B8E-BCCC-4C0C-B3DC-97496580B7E7}" dt="2025-06-09T09:23:12.725" v="1203" actId="962"/>
        <pc:sldMkLst>
          <pc:docMk/>
          <pc:sldMk cId="952215173" sldId="466"/>
        </pc:sldMkLst>
        <pc:picChg chg="mod">
          <ac:chgData name="David Portoles Rodriguez" userId="b6b0556f-a3d6-4715-9f22-e185b7692f55" providerId="ADAL" clId="{9EF01B8E-BCCC-4C0C-B3DC-97496580B7E7}" dt="2025-06-09T09:23:12.725" v="1203" actId="962"/>
          <ac:picMkLst>
            <pc:docMk/>
            <pc:sldMk cId="952215173" sldId="466"/>
            <ac:picMk id="4" creationId="{44AF5184-D8B1-5A06-1D32-D5391CD0D0A0}"/>
          </ac:picMkLst>
        </pc:picChg>
      </pc:sldChg>
      <pc:sldChg chg="modSp mod">
        <pc:chgData name="David Portoles Rodriguez" userId="b6b0556f-a3d6-4715-9f22-e185b7692f55" providerId="ADAL" clId="{9EF01B8E-BCCC-4C0C-B3DC-97496580B7E7}" dt="2025-06-09T09:23:11.433" v="1202" actId="962"/>
        <pc:sldMkLst>
          <pc:docMk/>
          <pc:sldMk cId="491870803" sldId="467"/>
        </pc:sldMkLst>
        <pc:spChg chg="mod">
          <ac:chgData name="David Portoles Rodriguez" userId="b6b0556f-a3d6-4715-9f22-e185b7692f55" providerId="ADAL" clId="{9EF01B8E-BCCC-4C0C-B3DC-97496580B7E7}" dt="2025-06-09T09:23:10.707" v="1201" actId="962"/>
          <ac:spMkLst>
            <pc:docMk/>
            <pc:sldMk cId="491870803" sldId="467"/>
            <ac:spMk id="2" creationId="{88597943-7D89-8A57-03B4-F324DBABE9C6}"/>
          </ac:spMkLst>
        </pc:spChg>
        <pc:spChg chg="mod">
          <ac:chgData name="David Portoles Rodriguez" userId="b6b0556f-a3d6-4715-9f22-e185b7692f55" providerId="ADAL" clId="{9EF01B8E-BCCC-4C0C-B3DC-97496580B7E7}" dt="2025-06-09T09:23:09.469" v="1199" actId="962"/>
          <ac:spMkLst>
            <pc:docMk/>
            <pc:sldMk cId="491870803" sldId="467"/>
            <ac:spMk id="3" creationId="{5304E245-8560-1355-1BDD-855F68CA1F59}"/>
          </ac:spMkLst>
        </pc:spChg>
        <pc:spChg chg="mod">
          <ac:chgData name="David Portoles Rodriguez" userId="b6b0556f-a3d6-4715-9f22-e185b7692f55" providerId="ADAL" clId="{9EF01B8E-BCCC-4C0C-B3DC-97496580B7E7}" dt="2025-06-09T09:23:10.074" v="1200" actId="962"/>
          <ac:spMkLst>
            <pc:docMk/>
            <pc:sldMk cId="491870803" sldId="467"/>
            <ac:spMk id="5" creationId="{29B1CE97-810D-1CCF-4234-3D8623317431}"/>
          </ac:spMkLst>
        </pc:spChg>
        <pc:picChg chg="mod">
          <ac:chgData name="David Portoles Rodriguez" userId="b6b0556f-a3d6-4715-9f22-e185b7692f55" providerId="ADAL" clId="{9EF01B8E-BCCC-4C0C-B3DC-97496580B7E7}" dt="2025-06-09T09:23:11.433" v="1202" actId="962"/>
          <ac:picMkLst>
            <pc:docMk/>
            <pc:sldMk cId="491870803" sldId="467"/>
            <ac:picMk id="12" creationId="{37E0B2AB-8EFE-CF8C-E870-E00820265FB7}"/>
          </ac:picMkLst>
        </pc:picChg>
      </pc:sldChg>
      <pc:sldChg chg="modSp mod">
        <pc:chgData name="David Portoles Rodriguez" userId="b6b0556f-a3d6-4715-9f22-e185b7692f55" providerId="ADAL" clId="{9EF01B8E-BCCC-4C0C-B3DC-97496580B7E7}" dt="2025-06-09T09:23:14.552" v="1205" actId="962"/>
        <pc:sldMkLst>
          <pc:docMk/>
          <pc:sldMk cId="2053345895" sldId="468"/>
        </pc:sldMkLst>
        <pc:spChg chg="mod">
          <ac:chgData name="David Portoles Rodriguez" userId="b6b0556f-a3d6-4715-9f22-e185b7692f55" providerId="ADAL" clId="{9EF01B8E-BCCC-4C0C-B3DC-97496580B7E7}" dt="2025-06-09T09:23:13.967" v="1204" actId="962"/>
          <ac:spMkLst>
            <pc:docMk/>
            <pc:sldMk cId="2053345895" sldId="468"/>
            <ac:spMk id="3" creationId="{45128DAF-62FB-5776-9488-25FB335AFFE9}"/>
          </ac:spMkLst>
        </pc:spChg>
        <pc:picChg chg="mod">
          <ac:chgData name="David Portoles Rodriguez" userId="b6b0556f-a3d6-4715-9f22-e185b7692f55" providerId="ADAL" clId="{9EF01B8E-BCCC-4C0C-B3DC-97496580B7E7}" dt="2025-06-09T09:23:14.552" v="1205" actId="962"/>
          <ac:picMkLst>
            <pc:docMk/>
            <pc:sldMk cId="2053345895" sldId="468"/>
            <ac:picMk id="12" creationId="{7A2F7581-AE40-4F96-E78F-663743286CD7}"/>
          </ac:picMkLst>
        </pc:picChg>
      </pc:sldChg>
      <pc:sldChg chg="modSp mod">
        <pc:chgData name="David Portoles Rodriguez" userId="b6b0556f-a3d6-4715-9f22-e185b7692f55" providerId="ADAL" clId="{9EF01B8E-BCCC-4C0C-B3DC-97496580B7E7}" dt="2025-06-09T09:23:35.424" v="1210" actId="962"/>
        <pc:sldMkLst>
          <pc:docMk/>
          <pc:sldMk cId="2881203772" sldId="469"/>
        </pc:sldMkLst>
        <pc:spChg chg="mod">
          <ac:chgData name="David Portoles Rodriguez" userId="b6b0556f-a3d6-4715-9f22-e185b7692f55" providerId="ADAL" clId="{9EF01B8E-BCCC-4C0C-B3DC-97496580B7E7}" dt="2025-06-09T09:23:35.424" v="1210" actId="962"/>
          <ac:spMkLst>
            <pc:docMk/>
            <pc:sldMk cId="2881203772" sldId="469"/>
            <ac:spMk id="2" creationId="{C2E98C5A-BAFD-130C-DD5C-5ADE47D41444}"/>
          </ac:spMkLst>
        </pc:spChg>
        <pc:spChg chg="mod">
          <ac:chgData name="David Portoles Rodriguez" userId="b6b0556f-a3d6-4715-9f22-e185b7692f55" providerId="ADAL" clId="{9EF01B8E-BCCC-4C0C-B3DC-97496580B7E7}" dt="2025-06-09T09:23:33.120" v="1206" actId="962"/>
          <ac:spMkLst>
            <pc:docMk/>
            <pc:sldMk cId="2881203772" sldId="469"/>
            <ac:spMk id="3" creationId="{F33F460C-DC78-AAEB-711F-D18706053C94}"/>
          </ac:spMkLst>
        </pc:spChg>
        <pc:spChg chg="mod">
          <ac:chgData name="David Portoles Rodriguez" userId="b6b0556f-a3d6-4715-9f22-e185b7692f55" providerId="ADAL" clId="{9EF01B8E-BCCC-4C0C-B3DC-97496580B7E7}" dt="2025-06-09T09:23:34.318" v="1208" actId="962"/>
          <ac:spMkLst>
            <pc:docMk/>
            <pc:sldMk cId="2881203772" sldId="469"/>
            <ac:spMk id="14" creationId="{27F82E7D-B95F-11E3-620C-9BC1E66C816E}"/>
          </ac:spMkLst>
        </pc:spChg>
        <pc:spChg chg="mod">
          <ac:chgData name="David Portoles Rodriguez" userId="b6b0556f-a3d6-4715-9f22-e185b7692f55" providerId="ADAL" clId="{9EF01B8E-BCCC-4C0C-B3DC-97496580B7E7}" dt="2025-06-09T09:23:34.785" v="1209" actId="962"/>
          <ac:spMkLst>
            <pc:docMk/>
            <pc:sldMk cId="2881203772" sldId="469"/>
            <ac:spMk id="16" creationId="{3FD63A00-3DF1-5544-EC53-985C0DC697EF}"/>
          </ac:spMkLst>
        </pc:spChg>
        <pc:spChg chg="mod">
          <ac:chgData name="David Portoles Rodriguez" userId="b6b0556f-a3d6-4715-9f22-e185b7692f55" providerId="ADAL" clId="{9EF01B8E-BCCC-4C0C-B3DC-97496580B7E7}" dt="2025-06-08T22:20:40.175" v="411" actId="6549"/>
          <ac:spMkLst>
            <pc:docMk/>
            <pc:sldMk cId="2881203772" sldId="469"/>
            <ac:spMk id="17" creationId="{4071ADB3-2247-FB64-3483-D22BB65DA119}"/>
          </ac:spMkLst>
        </pc:spChg>
        <pc:picChg chg="mod">
          <ac:chgData name="David Portoles Rodriguez" userId="b6b0556f-a3d6-4715-9f22-e185b7692f55" providerId="ADAL" clId="{9EF01B8E-BCCC-4C0C-B3DC-97496580B7E7}" dt="2025-06-09T09:23:33.756" v="1207" actId="962"/>
          <ac:picMkLst>
            <pc:docMk/>
            <pc:sldMk cId="2881203772" sldId="469"/>
            <ac:picMk id="12" creationId="{ABDF850E-8895-2096-EE72-EA7AA79D61F9}"/>
          </ac:picMkLst>
        </pc:picChg>
      </pc:sldChg>
      <pc:sldChg chg="modSp mod">
        <pc:chgData name="David Portoles Rodriguez" userId="b6b0556f-a3d6-4715-9f22-e185b7692f55" providerId="ADAL" clId="{9EF01B8E-BCCC-4C0C-B3DC-97496580B7E7}" dt="2025-06-09T09:23:40.621" v="1218" actId="962"/>
        <pc:sldMkLst>
          <pc:docMk/>
          <pc:sldMk cId="2742112220" sldId="470"/>
        </pc:sldMkLst>
        <pc:spChg chg="mod">
          <ac:chgData name="David Portoles Rodriguez" userId="b6b0556f-a3d6-4715-9f22-e185b7692f55" providerId="ADAL" clId="{9EF01B8E-BCCC-4C0C-B3DC-97496580B7E7}" dt="2025-06-09T09:23:38.894" v="1215" actId="962"/>
          <ac:spMkLst>
            <pc:docMk/>
            <pc:sldMk cId="2742112220" sldId="470"/>
            <ac:spMk id="2" creationId="{E642D671-AA53-061D-698F-A5CA810B8E30}"/>
          </ac:spMkLst>
        </pc:spChg>
        <pc:spChg chg="mod">
          <ac:chgData name="David Portoles Rodriguez" userId="b6b0556f-a3d6-4715-9f22-e185b7692f55" providerId="ADAL" clId="{9EF01B8E-BCCC-4C0C-B3DC-97496580B7E7}" dt="2025-06-09T09:23:37.829" v="1213" actId="962"/>
          <ac:spMkLst>
            <pc:docMk/>
            <pc:sldMk cId="2742112220" sldId="470"/>
            <ac:spMk id="4" creationId="{89DB2D84-9E88-8686-5B61-35F2ED9D0E99}"/>
          </ac:spMkLst>
        </pc:spChg>
        <pc:spChg chg="mod">
          <ac:chgData name="David Portoles Rodriguez" userId="b6b0556f-a3d6-4715-9f22-e185b7692f55" providerId="ADAL" clId="{9EF01B8E-BCCC-4C0C-B3DC-97496580B7E7}" dt="2025-06-09T09:23:38.361" v="1214" actId="962"/>
          <ac:spMkLst>
            <pc:docMk/>
            <pc:sldMk cId="2742112220" sldId="470"/>
            <ac:spMk id="6" creationId="{D2F7CD76-4480-85EF-6F04-715F1D542262}"/>
          </ac:spMkLst>
        </pc:spChg>
        <pc:spChg chg="mod">
          <ac:chgData name="David Portoles Rodriguez" userId="b6b0556f-a3d6-4715-9f22-e185b7692f55" providerId="ADAL" clId="{9EF01B8E-BCCC-4C0C-B3DC-97496580B7E7}" dt="2025-06-08T22:20:56.739" v="412" actId="6549"/>
          <ac:spMkLst>
            <pc:docMk/>
            <pc:sldMk cId="2742112220" sldId="470"/>
            <ac:spMk id="8" creationId="{DBD6FA96-811A-EF71-64BF-434832E91983}"/>
          </ac:spMkLst>
        </pc:spChg>
        <pc:spChg chg="mod">
          <ac:chgData name="David Portoles Rodriguez" userId="b6b0556f-a3d6-4715-9f22-e185b7692f55" providerId="ADAL" clId="{9EF01B8E-BCCC-4C0C-B3DC-97496580B7E7}" dt="2025-06-09T09:23:39.564" v="1216" actId="962"/>
          <ac:spMkLst>
            <pc:docMk/>
            <pc:sldMk cId="2742112220" sldId="470"/>
            <ac:spMk id="14" creationId="{DB0316C0-CA47-63B5-915F-ABE3B9675E6E}"/>
          </ac:spMkLst>
        </pc:spChg>
        <pc:spChg chg="mod">
          <ac:chgData name="David Portoles Rodriguez" userId="b6b0556f-a3d6-4715-9f22-e185b7692f55" providerId="ADAL" clId="{9EF01B8E-BCCC-4C0C-B3DC-97496580B7E7}" dt="2025-06-09T09:23:40.081" v="1217" actId="962"/>
          <ac:spMkLst>
            <pc:docMk/>
            <pc:sldMk cId="2742112220" sldId="470"/>
            <ac:spMk id="17" creationId="{721F1407-3B57-A262-6E9B-4632A007EFF1}"/>
          </ac:spMkLst>
        </pc:spChg>
        <pc:spChg chg="mod">
          <ac:chgData name="David Portoles Rodriguez" userId="b6b0556f-a3d6-4715-9f22-e185b7692f55" providerId="ADAL" clId="{9EF01B8E-BCCC-4C0C-B3DC-97496580B7E7}" dt="2025-06-09T09:23:36.167" v="1211" actId="962"/>
          <ac:spMkLst>
            <pc:docMk/>
            <pc:sldMk cId="2742112220" sldId="470"/>
            <ac:spMk id="29" creationId="{10C93667-466E-70ED-9E23-E69EB60BB6A7}"/>
          </ac:spMkLst>
        </pc:spChg>
        <pc:spChg chg="mod">
          <ac:chgData name="David Portoles Rodriguez" userId="b6b0556f-a3d6-4715-9f22-e185b7692f55" providerId="ADAL" clId="{9EF01B8E-BCCC-4C0C-B3DC-97496580B7E7}" dt="2025-06-09T09:23:37.075" v="1212" actId="962"/>
          <ac:spMkLst>
            <pc:docMk/>
            <pc:sldMk cId="2742112220" sldId="470"/>
            <ac:spMk id="31" creationId="{BC36C814-45DD-6BC3-CF5A-A890F246B8AC}"/>
          </ac:spMkLst>
        </pc:spChg>
        <pc:picChg chg="mod">
          <ac:chgData name="David Portoles Rodriguez" userId="b6b0556f-a3d6-4715-9f22-e185b7692f55" providerId="ADAL" clId="{9EF01B8E-BCCC-4C0C-B3DC-97496580B7E7}" dt="2025-06-09T09:23:40.621" v="1218" actId="962"/>
          <ac:picMkLst>
            <pc:docMk/>
            <pc:sldMk cId="2742112220" sldId="470"/>
            <ac:picMk id="9" creationId="{67B177EF-598B-D5C9-0090-069FA275C510}"/>
          </ac:picMkLst>
        </pc:picChg>
      </pc:sldChg>
      <pc:sldChg chg="modSp mod">
        <pc:chgData name="David Portoles Rodriguez" userId="b6b0556f-a3d6-4715-9f22-e185b7692f55" providerId="ADAL" clId="{9EF01B8E-BCCC-4C0C-B3DC-97496580B7E7}" dt="2025-06-08T22:00:30.184" v="16" actId="313"/>
        <pc:sldMkLst>
          <pc:docMk/>
          <pc:sldMk cId="3268693172" sldId="472"/>
        </pc:sldMkLst>
        <pc:spChg chg="mod">
          <ac:chgData name="David Portoles Rodriguez" userId="b6b0556f-a3d6-4715-9f22-e185b7692f55" providerId="ADAL" clId="{9EF01B8E-BCCC-4C0C-B3DC-97496580B7E7}" dt="2025-06-08T22:00:30.184" v="16" actId="313"/>
          <ac:spMkLst>
            <pc:docMk/>
            <pc:sldMk cId="3268693172" sldId="472"/>
            <ac:spMk id="8" creationId="{32D444B1-6985-9C9D-6A8D-597A04220DA7}"/>
          </ac:spMkLst>
        </pc:spChg>
      </pc:sldChg>
      <pc:sldChg chg="modSp mod">
        <pc:chgData name="David Portoles Rodriguez" userId="b6b0556f-a3d6-4715-9f22-e185b7692f55" providerId="ADAL" clId="{9EF01B8E-BCCC-4C0C-B3DC-97496580B7E7}" dt="2025-06-09T09:16:04.830" v="892" actId="962"/>
        <pc:sldMkLst>
          <pc:docMk/>
          <pc:sldMk cId="468741566" sldId="476"/>
        </pc:sldMkLst>
        <pc:spChg chg="mod">
          <ac:chgData name="David Portoles Rodriguez" userId="b6b0556f-a3d6-4715-9f22-e185b7692f55" providerId="ADAL" clId="{9EF01B8E-BCCC-4C0C-B3DC-97496580B7E7}" dt="2025-06-09T09:16:03.975" v="891" actId="962"/>
          <ac:spMkLst>
            <pc:docMk/>
            <pc:sldMk cId="468741566" sldId="476"/>
            <ac:spMk id="2" creationId="{8496C516-F015-2B7C-2731-D88AAC33D484}"/>
          </ac:spMkLst>
        </pc:spChg>
        <pc:spChg chg="mod">
          <ac:chgData name="David Portoles Rodriguez" userId="b6b0556f-a3d6-4715-9f22-e185b7692f55" providerId="ADAL" clId="{9EF01B8E-BCCC-4C0C-B3DC-97496580B7E7}" dt="2025-06-09T09:16:04.830" v="892" actId="962"/>
          <ac:spMkLst>
            <pc:docMk/>
            <pc:sldMk cId="468741566" sldId="476"/>
            <ac:spMk id="3" creationId="{82B01DEA-B7CE-4E38-D48B-D50B942B2473}"/>
          </ac:spMkLst>
        </pc:spChg>
        <pc:spChg chg="mod">
          <ac:chgData name="David Portoles Rodriguez" userId="b6b0556f-a3d6-4715-9f22-e185b7692f55" providerId="ADAL" clId="{9EF01B8E-BCCC-4C0C-B3DC-97496580B7E7}" dt="2025-06-08T22:23:48.998" v="417" actId="20577"/>
          <ac:spMkLst>
            <pc:docMk/>
            <pc:sldMk cId="468741566" sldId="476"/>
            <ac:spMk id="10" creationId="{9E7E3935-5312-CD06-24B2-52A66778FCC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jpeg"/><Relationship Id="rId4" Type="http://schemas.openxmlformats.org/officeDocument/2006/relationships/image" Target="../media/image4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jpeg"/><Relationship Id="rId4"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1A8F8-96A2-47E3-8E8A-BB8FDFE22C3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s-ES"/>
        </a:p>
      </dgm:t>
    </dgm:pt>
    <dgm:pt modelId="{E1368CFD-39F3-4F00-862C-62D1B566E0AE}">
      <dgm:prSet phldrT="[Texto]" custT="1"/>
      <dgm:spPr>
        <a:blipFill rotWithShape="0">
          <a:blip xmlns:r="http://schemas.openxmlformats.org/officeDocument/2006/relationships" r:embed="rId1" cstate="hqprint">
            <a:extLst>
              <a:ext uri="{28A0092B-C50C-407E-A947-70E740481C1C}">
                <a14:useLocalDpi xmlns:a14="http://schemas.microsoft.com/office/drawing/2010/main"/>
              </a:ext>
            </a:extLst>
          </a:blip>
          <a:stretch>
            <a:fillRect/>
          </a:stretch>
        </a:blipFill>
      </dgm:spPr>
      <dgm:t>
        <a:bodyPr/>
        <a:lstStyle/>
        <a:p>
          <a:r>
            <a:rPr lang="es-ES" sz="1000"/>
            <a:t> </a:t>
          </a:r>
        </a:p>
      </dgm:t>
    </dgm:pt>
    <dgm:pt modelId="{51B194D4-FB1A-4044-96DD-B6240AB518AC}" type="parTrans" cxnId="{8BE67CF5-D7DE-487F-B7D9-AE5DB81E5DDC}">
      <dgm:prSet/>
      <dgm:spPr/>
      <dgm:t>
        <a:bodyPr/>
        <a:lstStyle/>
        <a:p>
          <a:endParaRPr lang="es-ES" sz="1000"/>
        </a:p>
      </dgm:t>
    </dgm:pt>
    <dgm:pt modelId="{7757854D-B358-4775-A700-04C86E9F6AE9}" type="sibTrans" cxnId="{8BE67CF5-D7DE-487F-B7D9-AE5DB81E5DDC}">
      <dgm:prSet/>
      <dgm:spPr/>
      <dgm:t>
        <a:bodyPr/>
        <a:lstStyle/>
        <a:p>
          <a:endParaRPr lang="es-ES" sz="1000"/>
        </a:p>
      </dgm:t>
    </dgm:pt>
    <dgm:pt modelId="{E4C620C8-4C81-4BF2-B0A0-0C3A04DC3D45}">
      <dgm:prSet phldrT="[Texto]" custT="1"/>
      <dgm:spPr>
        <a:ln>
          <a:solidFill>
            <a:srgbClr val="0E2F62"/>
          </a:solidFill>
        </a:ln>
      </dgm:spPr>
      <dgm:t>
        <a:bodyPr/>
        <a:lstStyle/>
        <a:p>
          <a:pPr algn="l">
            <a:buNone/>
          </a:pPr>
          <a:r>
            <a:rPr lang="es-ES" sz="1000" dirty="0">
              <a:solidFill>
                <a:srgbClr val="0E2F62"/>
              </a:solidFill>
            </a:rPr>
            <a:t>Parcelas catastrales,</a:t>
          </a:r>
        </a:p>
      </dgm:t>
    </dgm:pt>
    <dgm:pt modelId="{929D573B-41CE-4C3C-B2FF-CDEFFFA184FC}" type="parTrans" cxnId="{51376C01-1CE8-48CE-A108-55FA1CB26D00}">
      <dgm:prSet/>
      <dgm:spPr/>
      <dgm:t>
        <a:bodyPr/>
        <a:lstStyle/>
        <a:p>
          <a:endParaRPr lang="es-ES" sz="1000"/>
        </a:p>
      </dgm:t>
    </dgm:pt>
    <dgm:pt modelId="{6580C6E7-ECBD-487C-9EC3-A1270E1994A1}" type="sibTrans" cxnId="{51376C01-1CE8-48CE-A108-55FA1CB26D00}">
      <dgm:prSet/>
      <dgm:spPr/>
      <dgm:t>
        <a:bodyPr/>
        <a:lstStyle/>
        <a:p>
          <a:endParaRPr lang="es-ES" sz="1000"/>
        </a:p>
      </dgm:t>
    </dgm:pt>
    <dgm:pt modelId="{4922FD7C-9A1C-4972-B1E4-4FFC366B81EE}">
      <dgm:prSet phldrT="[Texto]" custT="1"/>
      <dgm:spPr>
        <a:blipFill rotWithShape="0">
          <a:blip xmlns:r="http://schemas.openxmlformats.org/officeDocument/2006/relationships" r:embed="rId2" cstate="hqprint">
            <a:extLst>
              <a:ext uri="{28A0092B-C50C-407E-A947-70E740481C1C}">
                <a14:useLocalDpi xmlns:a14="http://schemas.microsoft.com/office/drawing/2010/main"/>
              </a:ext>
            </a:extLst>
          </a:blip>
          <a:stretch>
            <a:fillRect/>
          </a:stretch>
        </a:blipFill>
      </dgm:spPr>
      <dgm:t>
        <a:bodyPr/>
        <a:lstStyle/>
        <a:p>
          <a:r>
            <a:rPr lang="es-ES" sz="1000"/>
            <a:t> </a:t>
          </a:r>
        </a:p>
      </dgm:t>
    </dgm:pt>
    <dgm:pt modelId="{E450677B-D15A-4A6D-9508-DFCBE0F8FA52}" type="parTrans" cxnId="{BC1E777D-F457-4226-9A4D-EF76E75164DD}">
      <dgm:prSet/>
      <dgm:spPr/>
      <dgm:t>
        <a:bodyPr/>
        <a:lstStyle/>
        <a:p>
          <a:endParaRPr lang="es-ES" sz="1000"/>
        </a:p>
      </dgm:t>
    </dgm:pt>
    <dgm:pt modelId="{850BE2E0-CEEE-4527-BE83-6EAC40D7D192}" type="sibTrans" cxnId="{BC1E777D-F457-4226-9A4D-EF76E75164DD}">
      <dgm:prSet/>
      <dgm:spPr/>
      <dgm:t>
        <a:bodyPr/>
        <a:lstStyle/>
        <a:p>
          <a:endParaRPr lang="es-ES" sz="1000"/>
        </a:p>
      </dgm:t>
    </dgm:pt>
    <dgm:pt modelId="{0729D52B-5C43-437A-98FD-CC75A131DE8C}">
      <dgm:prSet phldrT="[Texto]" custT="1"/>
      <dgm:spPr>
        <a:ln>
          <a:solidFill>
            <a:srgbClr val="0E2F62"/>
          </a:solidFill>
        </a:ln>
      </dgm:spPr>
      <dgm:t>
        <a:bodyPr/>
        <a:lstStyle/>
        <a:p>
          <a:pPr algn="r">
            <a:buNone/>
          </a:pPr>
          <a:r>
            <a:rPr lang="es-ES" sz="1000" dirty="0">
              <a:solidFill>
                <a:srgbClr val="0E2F62"/>
              </a:solidFill>
            </a:rPr>
            <a:t>Ocupación</a:t>
          </a:r>
        </a:p>
      </dgm:t>
    </dgm:pt>
    <dgm:pt modelId="{6319F38B-18CA-435F-ABF3-9B6C48182BFD}" type="parTrans" cxnId="{87129615-4514-4360-9E26-3A643E191AFC}">
      <dgm:prSet/>
      <dgm:spPr/>
      <dgm:t>
        <a:bodyPr/>
        <a:lstStyle/>
        <a:p>
          <a:endParaRPr lang="es-ES" sz="1000"/>
        </a:p>
      </dgm:t>
    </dgm:pt>
    <dgm:pt modelId="{246D981B-576A-4069-8125-D995E9E50A49}" type="sibTrans" cxnId="{87129615-4514-4360-9E26-3A643E191AFC}">
      <dgm:prSet/>
      <dgm:spPr/>
      <dgm:t>
        <a:bodyPr/>
        <a:lstStyle/>
        <a:p>
          <a:endParaRPr lang="es-ES" sz="1000"/>
        </a:p>
      </dgm:t>
    </dgm:pt>
    <dgm:pt modelId="{6D2EE77F-3B28-494B-8D7B-6D6649B71853}">
      <dgm:prSet phldrT="[Texto]" custT="1"/>
      <dgm:spPr>
        <a:blipFill rotWithShape="0">
          <a:blip xmlns:r="http://schemas.openxmlformats.org/officeDocument/2006/relationships" r:embed="rId3" cstate="hqprint">
            <a:extLst>
              <a:ext uri="{28A0092B-C50C-407E-A947-70E740481C1C}">
                <a14:useLocalDpi xmlns:a14="http://schemas.microsoft.com/office/drawing/2010/main"/>
              </a:ext>
            </a:extLst>
          </a:blip>
          <a:stretch>
            <a:fillRect/>
          </a:stretch>
        </a:blipFill>
      </dgm:spPr>
      <dgm:t>
        <a:bodyPr/>
        <a:lstStyle/>
        <a:p>
          <a:r>
            <a:rPr lang="es-ES" sz="1000"/>
            <a:t> </a:t>
          </a:r>
        </a:p>
      </dgm:t>
    </dgm:pt>
    <dgm:pt modelId="{84BC30DF-6C4E-439D-95C1-1D505EBFEE89}" type="parTrans" cxnId="{0B88BE5E-6AAB-4EA9-9A3C-58F5EA90651F}">
      <dgm:prSet/>
      <dgm:spPr/>
      <dgm:t>
        <a:bodyPr/>
        <a:lstStyle/>
        <a:p>
          <a:endParaRPr lang="es-ES" sz="1000"/>
        </a:p>
      </dgm:t>
    </dgm:pt>
    <dgm:pt modelId="{BDABCF9E-1D52-4E80-AC27-E3E76E36EF55}" type="sibTrans" cxnId="{0B88BE5E-6AAB-4EA9-9A3C-58F5EA90651F}">
      <dgm:prSet/>
      <dgm:spPr/>
      <dgm:t>
        <a:bodyPr/>
        <a:lstStyle/>
        <a:p>
          <a:endParaRPr lang="es-ES" sz="1000"/>
        </a:p>
      </dgm:t>
    </dgm:pt>
    <dgm:pt modelId="{A3336FE0-53E5-4622-BD12-ADDED798D3CD}">
      <dgm:prSet phldrT="[Texto]" custT="1"/>
      <dgm:spPr>
        <a:ln>
          <a:solidFill>
            <a:srgbClr val="0E2F62"/>
          </a:solidFill>
        </a:ln>
      </dgm:spPr>
      <dgm:t>
        <a:bodyPr anchor="b"/>
        <a:lstStyle/>
        <a:p>
          <a:pPr algn="r">
            <a:lnSpc>
              <a:spcPct val="100000"/>
            </a:lnSpc>
            <a:buNone/>
          </a:pPr>
          <a:r>
            <a:rPr lang="es-ES" sz="1000" dirty="0">
              <a:solidFill>
                <a:srgbClr val="0E2F62"/>
              </a:solidFill>
            </a:rPr>
            <a:t>Redes de transporte</a:t>
          </a:r>
        </a:p>
      </dgm:t>
    </dgm:pt>
    <dgm:pt modelId="{17EB3E7F-077E-41A0-A4C2-74AF9EDF372A}" type="parTrans" cxnId="{DA50E30F-17E6-4F86-8405-0C2EB1DFAE06}">
      <dgm:prSet/>
      <dgm:spPr/>
      <dgm:t>
        <a:bodyPr/>
        <a:lstStyle/>
        <a:p>
          <a:endParaRPr lang="es-ES" sz="1000"/>
        </a:p>
      </dgm:t>
    </dgm:pt>
    <dgm:pt modelId="{223DD0D5-1125-4D2D-B1B8-6D70516D27CD}" type="sibTrans" cxnId="{DA50E30F-17E6-4F86-8405-0C2EB1DFAE06}">
      <dgm:prSet/>
      <dgm:spPr/>
      <dgm:t>
        <a:bodyPr/>
        <a:lstStyle/>
        <a:p>
          <a:endParaRPr lang="es-ES" sz="1000"/>
        </a:p>
      </dgm:t>
    </dgm:pt>
    <dgm:pt modelId="{A6681DC9-11DC-41B3-A20D-31553B51B7FF}">
      <dgm:prSet phldrT="[Texto]" custT="1"/>
      <dgm:spPr>
        <a:blipFill rotWithShape="0">
          <a:blip xmlns:r="http://schemas.openxmlformats.org/officeDocument/2006/relationships" r:embed="rId4" cstate="hqprint">
            <a:extLst>
              <a:ext uri="{28A0092B-C50C-407E-A947-70E740481C1C}">
                <a14:useLocalDpi xmlns:a14="http://schemas.microsoft.com/office/drawing/2010/main"/>
              </a:ext>
            </a:extLst>
          </a:blip>
          <a:stretch>
            <a:fillRect/>
          </a:stretch>
        </a:blipFill>
      </dgm:spPr>
      <dgm:t>
        <a:bodyPr/>
        <a:lstStyle/>
        <a:p>
          <a:r>
            <a:rPr lang="es-ES" sz="1000"/>
            <a:t> </a:t>
          </a:r>
        </a:p>
      </dgm:t>
    </dgm:pt>
    <dgm:pt modelId="{D1BBE3C8-CDC0-4135-8C82-8FA8EE453E3E}" type="parTrans" cxnId="{EB5356EB-0DA4-4F04-961D-963BB75CE6E3}">
      <dgm:prSet/>
      <dgm:spPr/>
      <dgm:t>
        <a:bodyPr/>
        <a:lstStyle/>
        <a:p>
          <a:endParaRPr lang="es-ES" sz="1000"/>
        </a:p>
      </dgm:t>
    </dgm:pt>
    <dgm:pt modelId="{88CF7D85-30C3-41BD-BDDD-B80DE786D09E}" type="sibTrans" cxnId="{EB5356EB-0DA4-4F04-961D-963BB75CE6E3}">
      <dgm:prSet/>
      <dgm:spPr/>
      <dgm:t>
        <a:bodyPr/>
        <a:lstStyle/>
        <a:p>
          <a:endParaRPr lang="es-ES" sz="1000"/>
        </a:p>
      </dgm:t>
    </dgm:pt>
    <dgm:pt modelId="{23076027-E30B-46B8-B90E-AD6415659726}">
      <dgm:prSet phldrT="[Texto]" custT="1"/>
      <dgm:spPr>
        <a:ln>
          <a:solidFill>
            <a:srgbClr val="0E2F62"/>
          </a:solidFill>
        </a:ln>
      </dgm:spPr>
      <dgm:t>
        <a:bodyPr anchor="b"/>
        <a:lstStyle/>
        <a:p>
          <a:pPr>
            <a:buNone/>
          </a:pPr>
          <a:r>
            <a:rPr lang="es-ES" sz="1000" dirty="0" err="1">
              <a:solidFill>
                <a:srgbClr val="0E2F62"/>
              </a:solidFill>
            </a:rPr>
            <a:t>Ortoimágenes</a:t>
          </a:r>
          <a:endParaRPr lang="es-ES" sz="1000" dirty="0">
            <a:solidFill>
              <a:srgbClr val="0E2F62"/>
            </a:solidFill>
          </a:endParaRPr>
        </a:p>
      </dgm:t>
    </dgm:pt>
    <dgm:pt modelId="{FFB8C1C0-BB4C-4117-BB72-15CD1A06B640}" type="parTrans" cxnId="{DF4255BC-5249-4E90-8C19-5693783E4F19}">
      <dgm:prSet/>
      <dgm:spPr/>
      <dgm:t>
        <a:bodyPr/>
        <a:lstStyle/>
        <a:p>
          <a:endParaRPr lang="es-ES" sz="1000"/>
        </a:p>
      </dgm:t>
    </dgm:pt>
    <dgm:pt modelId="{B6A1BFAE-0BD9-4A11-9615-9603AAF9B9BE}" type="sibTrans" cxnId="{DF4255BC-5249-4E90-8C19-5693783E4F19}">
      <dgm:prSet/>
      <dgm:spPr/>
      <dgm:t>
        <a:bodyPr/>
        <a:lstStyle/>
        <a:p>
          <a:endParaRPr lang="es-ES" sz="1000"/>
        </a:p>
      </dgm:t>
    </dgm:pt>
    <dgm:pt modelId="{A5177A33-AA48-F24C-B0C9-F5F86850AF2B}">
      <dgm:prSet phldrT="[Texto]" custT="1"/>
      <dgm:spPr>
        <a:ln>
          <a:solidFill>
            <a:srgbClr val="0E2F62"/>
          </a:solidFill>
        </a:ln>
      </dgm:spPr>
      <dgm:t>
        <a:bodyPr/>
        <a:lstStyle/>
        <a:p>
          <a:pPr algn="r">
            <a:buNone/>
          </a:pPr>
          <a:r>
            <a:rPr lang="es-ES" sz="1000" dirty="0">
              <a:solidFill>
                <a:srgbClr val="0E2F62"/>
              </a:solidFill>
            </a:rPr>
            <a:t>del suelo</a:t>
          </a:r>
        </a:p>
      </dgm:t>
    </dgm:pt>
    <dgm:pt modelId="{1B4AD4CB-8EEA-D44A-8F63-B8E43B7E794C}" type="parTrans" cxnId="{072E1F2B-341E-E640-A5DC-2599B6065E5B}">
      <dgm:prSet/>
      <dgm:spPr/>
      <dgm:t>
        <a:bodyPr/>
        <a:lstStyle/>
        <a:p>
          <a:endParaRPr lang="es-ES"/>
        </a:p>
      </dgm:t>
    </dgm:pt>
    <dgm:pt modelId="{421111B1-2244-9842-B50B-61FE87F08D77}" type="sibTrans" cxnId="{072E1F2B-341E-E640-A5DC-2599B6065E5B}">
      <dgm:prSet/>
      <dgm:spPr/>
      <dgm:t>
        <a:bodyPr/>
        <a:lstStyle/>
        <a:p>
          <a:endParaRPr lang="es-ES"/>
        </a:p>
      </dgm:t>
    </dgm:pt>
    <dgm:pt modelId="{B4E51504-64CF-6E47-A03F-5875403EB88B}">
      <dgm:prSet phldrT="[Texto]" custT="1"/>
      <dgm:spPr>
        <a:ln>
          <a:solidFill>
            <a:srgbClr val="0E2F62"/>
          </a:solidFill>
        </a:ln>
      </dgm:spPr>
      <dgm:t>
        <a:bodyPr/>
        <a:lstStyle/>
        <a:p>
          <a:pPr algn="l">
            <a:buNone/>
          </a:pPr>
          <a:r>
            <a:rPr lang="es-ES" sz="1000" dirty="0">
              <a:solidFill>
                <a:srgbClr val="0E2F62"/>
              </a:solidFill>
            </a:rPr>
            <a:t>edificios,</a:t>
          </a:r>
        </a:p>
      </dgm:t>
    </dgm:pt>
    <dgm:pt modelId="{707B822C-F7AC-5548-95EC-5195B01D106C}" type="parTrans" cxnId="{56E3E615-7048-4C41-8E8F-75C256AA44D5}">
      <dgm:prSet/>
      <dgm:spPr/>
      <dgm:t>
        <a:bodyPr/>
        <a:lstStyle/>
        <a:p>
          <a:endParaRPr lang="es-ES"/>
        </a:p>
      </dgm:t>
    </dgm:pt>
    <dgm:pt modelId="{116AB750-9B2F-E748-A484-D909C0EFB6EC}" type="sibTrans" cxnId="{56E3E615-7048-4C41-8E8F-75C256AA44D5}">
      <dgm:prSet/>
      <dgm:spPr/>
      <dgm:t>
        <a:bodyPr/>
        <a:lstStyle/>
        <a:p>
          <a:endParaRPr lang="es-ES"/>
        </a:p>
      </dgm:t>
    </dgm:pt>
    <dgm:pt modelId="{4995E8CA-C98B-A34F-BF67-9E43508D8A41}">
      <dgm:prSet phldrT="[Texto]" custT="1"/>
      <dgm:spPr>
        <a:ln>
          <a:solidFill>
            <a:srgbClr val="0E2F62"/>
          </a:solidFill>
        </a:ln>
      </dgm:spPr>
      <dgm:t>
        <a:bodyPr/>
        <a:lstStyle/>
        <a:p>
          <a:pPr algn="l">
            <a:buNone/>
          </a:pPr>
          <a:r>
            <a:rPr lang="es-ES" sz="1000" dirty="0">
              <a:solidFill>
                <a:srgbClr val="0E2F62"/>
              </a:solidFill>
            </a:rPr>
            <a:t>direcciones</a:t>
          </a:r>
        </a:p>
      </dgm:t>
    </dgm:pt>
    <dgm:pt modelId="{A31D45A5-C0C7-C74F-B92E-C471B462ACF5}" type="parTrans" cxnId="{CBDCBB26-9A0B-DC45-99BC-54CA4FD5E09A}">
      <dgm:prSet/>
      <dgm:spPr/>
      <dgm:t>
        <a:bodyPr/>
        <a:lstStyle/>
        <a:p>
          <a:endParaRPr lang="es-ES"/>
        </a:p>
      </dgm:t>
    </dgm:pt>
    <dgm:pt modelId="{C159C2B3-60D0-F441-B4D0-C79F4C1AD484}" type="sibTrans" cxnId="{CBDCBB26-9A0B-DC45-99BC-54CA4FD5E09A}">
      <dgm:prSet/>
      <dgm:spPr/>
      <dgm:t>
        <a:bodyPr/>
        <a:lstStyle/>
        <a:p>
          <a:endParaRPr lang="es-ES"/>
        </a:p>
      </dgm:t>
    </dgm:pt>
    <dgm:pt modelId="{85115C31-C96D-494C-A643-5D013332247B}">
      <dgm:prSet phldrT="[Texto]" custT="1"/>
      <dgm:spPr>
        <a:ln>
          <a:solidFill>
            <a:srgbClr val="0E2F62"/>
          </a:solidFill>
        </a:ln>
      </dgm:spPr>
      <dgm:t>
        <a:bodyPr anchor="b"/>
        <a:lstStyle/>
        <a:p>
          <a:pPr>
            <a:buNone/>
          </a:pPr>
          <a:endParaRPr lang="es-ES" sz="1000" dirty="0">
            <a:solidFill>
              <a:srgbClr val="0E2F62"/>
            </a:solidFill>
          </a:endParaRPr>
        </a:p>
      </dgm:t>
    </dgm:pt>
    <dgm:pt modelId="{75BFF055-AEA3-45B9-868E-9DB0EEC031C2}" type="parTrans" cxnId="{1C2D1A95-E308-48F2-A9E2-2E8886029AFE}">
      <dgm:prSet/>
      <dgm:spPr/>
      <dgm:t>
        <a:bodyPr/>
        <a:lstStyle/>
        <a:p>
          <a:endParaRPr lang="en-US"/>
        </a:p>
      </dgm:t>
    </dgm:pt>
    <dgm:pt modelId="{D5EF445A-27D0-45FE-8E5F-24543FEEEA06}" type="sibTrans" cxnId="{1C2D1A95-E308-48F2-A9E2-2E8886029AFE}">
      <dgm:prSet/>
      <dgm:spPr/>
      <dgm:t>
        <a:bodyPr/>
        <a:lstStyle/>
        <a:p>
          <a:endParaRPr lang="en-US"/>
        </a:p>
      </dgm:t>
    </dgm:pt>
    <dgm:pt modelId="{3D67F8AB-980E-4653-A458-4B6439A21F84}" type="pres">
      <dgm:prSet presAssocID="{0B71A8F8-96A2-47E3-8E8A-BB8FDFE22C3A}" presName="cycleMatrixDiagram" presStyleCnt="0">
        <dgm:presLayoutVars>
          <dgm:chMax val="1"/>
          <dgm:dir/>
          <dgm:animLvl val="lvl"/>
          <dgm:resizeHandles val="exact"/>
        </dgm:presLayoutVars>
      </dgm:prSet>
      <dgm:spPr/>
    </dgm:pt>
    <dgm:pt modelId="{286701DD-38DB-47EE-9E07-F193332135AD}" type="pres">
      <dgm:prSet presAssocID="{0B71A8F8-96A2-47E3-8E8A-BB8FDFE22C3A}" presName="children" presStyleCnt="0"/>
      <dgm:spPr/>
    </dgm:pt>
    <dgm:pt modelId="{2B88327C-5F96-469E-853A-CE09D32A172F}" type="pres">
      <dgm:prSet presAssocID="{0B71A8F8-96A2-47E3-8E8A-BB8FDFE22C3A}" presName="child1group" presStyleCnt="0"/>
      <dgm:spPr/>
    </dgm:pt>
    <dgm:pt modelId="{0B8D7FEE-4930-4605-B5D7-F6936D289537}" type="pres">
      <dgm:prSet presAssocID="{0B71A8F8-96A2-47E3-8E8A-BB8FDFE22C3A}" presName="child1" presStyleLbl="bgAcc1" presStyleIdx="0" presStyleCnt="4" custScaleX="211243" custScaleY="122479" custLinFactNeighborX="-44712" custLinFactNeighborY="15663"/>
      <dgm:spPr/>
    </dgm:pt>
    <dgm:pt modelId="{6D652DD5-53C0-4758-8624-C5B6C3D40FA2}" type="pres">
      <dgm:prSet presAssocID="{0B71A8F8-96A2-47E3-8E8A-BB8FDFE22C3A}" presName="child1Text" presStyleLbl="bgAcc1" presStyleIdx="0" presStyleCnt="4">
        <dgm:presLayoutVars>
          <dgm:bulletEnabled val="1"/>
        </dgm:presLayoutVars>
      </dgm:prSet>
      <dgm:spPr/>
    </dgm:pt>
    <dgm:pt modelId="{46EE7D48-56F6-4F94-B8DA-7FC3D7723B9F}" type="pres">
      <dgm:prSet presAssocID="{0B71A8F8-96A2-47E3-8E8A-BB8FDFE22C3A}" presName="child2group" presStyleCnt="0"/>
      <dgm:spPr/>
    </dgm:pt>
    <dgm:pt modelId="{5DBD9B59-AB28-412D-B049-597B3BA96FD9}" type="pres">
      <dgm:prSet presAssocID="{0B71A8F8-96A2-47E3-8E8A-BB8FDFE22C3A}" presName="child2" presStyleLbl="bgAcc1" presStyleIdx="1" presStyleCnt="4" custScaleX="211243" custScaleY="122290" custLinFactNeighborX="36167" custLinFactNeighborY="15300"/>
      <dgm:spPr/>
    </dgm:pt>
    <dgm:pt modelId="{E5FB2219-DA23-4A83-9C18-BDEDB057A9DF}" type="pres">
      <dgm:prSet presAssocID="{0B71A8F8-96A2-47E3-8E8A-BB8FDFE22C3A}" presName="child2Text" presStyleLbl="bgAcc1" presStyleIdx="1" presStyleCnt="4">
        <dgm:presLayoutVars>
          <dgm:bulletEnabled val="1"/>
        </dgm:presLayoutVars>
      </dgm:prSet>
      <dgm:spPr/>
    </dgm:pt>
    <dgm:pt modelId="{DF46EFD0-3B4F-4772-9313-1900125BAB56}" type="pres">
      <dgm:prSet presAssocID="{0B71A8F8-96A2-47E3-8E8A-BB8FDFE22C3A}" presName="child3group" presStyleCnt="0"/>
      <dgm:spPr/>
    </dgm:pt>
    <dgm:pt modelId="{F8C4A95D-B74A-494A-A77B-C84743F09759}" type="pres">
      <dgm:prSet presAssocID="{0B71A8F8-96A2-47E3-8E8A-BB8FDFE22C3A}" presName="child3" presStyleLbl="bgAcc1" presStyleIdx="2" presStyleCnt="4" custScaleX="208728" custScaleY="120851" custLinFactNeighborX="36111" custLinFactNeighborY="-15392"/>
      <dgm:spPr/>
    </dgm:pt>
    <dgm:pt modelId="{1B56AEA9-0983-4746-BAAC-8C6DB53A4F67}" type="pres">
      <dgm:prSet presAssocID="{0B71A8F8-96A2-47E3-8E8A-BB8FDFE22C3A}" presName="child3Text" presStyleLbl="bgAcc1" presStyleIdx="2" presStyleCnt="4">
        <dgm:presLayoutVars>
          <dgm:bulletEnabled val="1"/>
        </dgm:presLayoutVars>
      </dgm:prSet>
      <dgm:spPr/>
    </dgm:pt>
    <dgm:pt modelId="{23A994CF-0043-48CF-AE90-516DFAA90DC1}" type="pres">
      <dgm:prSet presAssocID="{0B71A8F8-96A2-47E3-8E8A-BB8FDFE22C3A}" presName="child4group" presStyleCnt="0"/>
      <dgm:spPr/>
    </dgm:pt>
    <dgm:pt modelId="{ADA69757-9789-4B73-85C9-A93FB0158F04}" type="pres">
      <dgm:prSet presAssocID="{0B71A8F8-96A2-47E3-8E8A-BB8FDFE22C3A}" presName="child4" presStyleLbl="bgAcc1" presStyleIdx="3" presStyleCnt="4" custScaleX="208728" custScaleY="120834" custLinFactNeighborX="-40610" custLinFactNeighborY="-15158"/>
      <dgm:spPr/>
    </dgm:pt>
    <dgm:pt modelId="{BE20D6C8-9F03-47FD-80F9-193C98CCFE30}" type="pres">
      <dgm:prSet presAssocID="{0B71A8F8-96A2-47E3-8E8A-BB8FDFE22C3A}" presName="child4Text" presStyleLbl="bgAcc1" presStyleIdx="3" presStyleCnt="4">
        <dgm:presLayoutVars>
          <dgm:bulletEnabled val="1"/>
        </dgm:presLayoutVars>
      </dgm:prSet>
      <dgm:spPr/>
    </dgm:pt>
    <dgm:pt modelId="{DA8C31B5-744E-4763-B848-6B20DB5EFDA7}" type="pres">
      <dgm:prSet presAssocID="{0B71A8F8-96A2-47E3-8E8A-BB8FDFE22C3A}" presName="childPlaceholder" presStyleCnt="0"/>
      <dgm:spPr/>
    </dgm:pt>
    <dgm:pt modelId="{684538F6-BAD7-4436-9BA6-BEE922F4D5DF}" type="pres">
      <dgm:prSet presAssocID="{0B71A8F8-96A2-47E3-8E8A-BB8FDFE22C3A}" presName="circle" presStyleCnt="0"/>
      <dgm:spPr/>
    </dgm:pt>
    <dgm:pt modelId="{277CD74F-6A8C-41BC-BDF7-E8BC32BBC43F}" type="pres">
      <dgm:prSet presAssocID="{0B71A8F8-96A2-47E3-8E8A-BB8FDFE22C3A}" presName="quadrant1" presStyleLbl="node1" presStyleIdx="0" presStyleCnt="4">
        <dgm:presLayoutVars>
          <dgm:chMax val="1"/>
          <dgm:bulletEnabled val="1"/>
        </dgm:presLayoutVars>
      </dgm:prSet>
      <dgm:spPr/>
    </dgm:pt>
    <dgm:pt modelId="{FA257379-8F66-415F-86E3-F367C5C06AED}" type="pres">
      <dgm:prSet presAssocID="{0B71A8F8-96A2-47E3-8E8A-BB8FDFE22C3A}" presName="quadrant2" presStyleLbl="node1" presStyleIdx="1" presStyleCnt="4">
        <dgm:presLayoutVars>
          <dgm:chMax val="1"/>
          <dgm:bulletEnabled val="1"/>
        </dgm:presLayoutVars>
      </dgm:prSet>
      <dgm:spPr/>
    </dgm:pt>
    <dgm:pt modelId="{0256B506-E950-4E93-B715-CC0C1115805B}" type="pres">
      <dgm:prSet presAssocID="{0B71A8F8-96A2-47E3-8E8A-BB8FDFE22C3A}" presName="quadrant3" presStyleLbl="node1" presStyleIdx="2" presStyleCnt="4">
        <dgm:presLayoutVars>
          <dgm:chMax val="1"/>
          <dgm:bulletEnabled val="1"/>
        </dgm:presLayoutVars>
      </dgm:prSet>
      <dgm:spPr/>
    </dgm:pt>
    <dgm:pt modelId="{63F4D923-E52E-4D52-B8D6-DF7BB937C2AD}" type="pres">
      <dgm:prSet presAssocID="{0B71A8F8-96A2-47E3-8E8A-BB8FDFE22C3A}" presName="quadrant4" presStyleLbl="node1" presStyleIdx="3" presStyleCnt="4">
        <dgm:presLayoutVars>
          <dgm:chMax val="1"/>
          <dgm:bulletEnabled val="1"/>
        </dgm:presLayoutVars>
      </dgm:prSet>
      <dgm:spPr/>
    </dgm:pt>
    <dgm:pt modelId="{0C6B1423-B298-4320-A936-12BE06711A7E}" type="pres">
      <dgm:prSet presAssocID="{0B71A8F8-96A2-47E3-8E8A-BB8FDFE22C3A}" presName="quadrantPlaceholder" presStyleCnt="0"/>
      <dgm:spPr/>
    </dgm:pt>
    <dgm:pt modelId="{C9ABA96C-B110-4F7A-A2BF-A364B93DBB2A}" type="pres">
      <dgm:prSet presAssocID="{0B71A8F8-96A2-47E3-8E8A-BB8FDFE22C3A}" presName="center1" presStyleLbl="fgShp" presStyleIdx="0" presStyleCnt="2"/>
      <dgm:spPr/>
    </dgm:pt>
    <dgm:pt modelId="{C12C5DCC-8725-4977-B84E-452BEC30BE0B}" type="pres">
      <dgm:prSet presAssocID="{0B71A8F8-96A2-47E3-8E8A-BB8FDFE22C3A}" presName="center2" presStyleLbl="fgShp" presStyleIdx="1" presStyleCnt="2"/>
      <dgm:spPr/>
    </dgm:pt>
  </dgm:ptLst>
  <dgm:cxnLst>
    <dgm:cxn modelId="{51376C01-1CE8-48CE-A108-55FA1CB26D00}" srcId="{E1368CFD-39F3-4F00-862C-62D1B566E0AE}" destId="{E4C620C8-4C81-4BF2-B0A0-0C3A04DC3D45}" srcOrd="0" destOrd="0" parTransId="{929D573B-41CE-4C3C-B2FF-CDEFFFA184FC}" sibTransId="{6580C6E7-ECBD-487C-9EC3-A1270E1994A1}"/>
    <dgm:cxn modelId="{4ED2F505-3C4E-42EE-9CEE-B6E9FC48E7B7}" type="presOf" srcId="{E1368CFD-39F3-4F00-862C-62D1B566E0AE}" destId="{277CD74F-6A8C-41BC-BDF7-E8BC32BBC43F}" srcOrd="0" destOrd="0" presId="urn:microsoft.com/office/officeart/2005/8/layout/cycle4"/>
    <dgm:cxn modelId="{3EB4A209-F0F0-4087-B222-9692DBF4693E}" type="presOf" srcId="{6D2EE77F-3B28-494B-8D7B-6D6649B71853}" destId="{0256B506-E950-4E93-B715-CC0C1115805B}" srcOrd="0" destOrd="0" presId="urn:microsoft.com/office/officeart/2005/8/layout/cycle4"/>
    <dgm:cxn modelId="{DA50E30F-17E6-4F86-8405-0C2EB1DFAE06}" srcId="{6D2EE77F-3B28-494B-8D7B-6D6649B71853}" destId="{A3336FE0-53E5-4622-BD12-ADDED798D3CD}" srcOrd="0" destOrd="0" parTransId="{17EB3E7F-077E-41A0-A4C2-74AF9EDF372A}" sibTransId="{223DD0D5-1125-4D2D-B1B8-6D70516D27CD}"/>
    <dgm:cxn modelId="{87129615-4514-4360-9E26-3A643E191AFC}" srcId="{4922FD7C-9A1C-4972-B1E4-4FFC366B81EE}" destId="{0729D52B-5C43-437A-98FD-CC75A131DE8C}" srcOrd="0" destOrd="0" parTransId="{6319F38B-18CA-435F-ABF3-9B6C48182BFD}" sibTransId="{246D981B-576A-4069-8125-D995E9E50A49}"/>
    <dgm:cxn modelId="{56E3E615-7048-4C41-8E8F-75C256AA44D5}" srcId="{E1368CFD-39F3-4F00-862C-62D1B566E0AE}" destId="{B4E51504-64CF-6E47-A03F-5875403EB88B}" srcOrd="1" destOrd="0" parTransId="{707B822C-F7AC-5548-95EC-5195B01D106C}" sibTransId="{116AB750-9B2F-E748-A484-D909C0EFB6EC}"/>
    <dgm:cxn modelId="{6A6DEE15-B9D0-E944-B4E7-EF44D8982CE8}" type="presOf" srcId="{4995E8CA-C98B-A34F-BF67-9E43508D8A41}" destId="{6D652DD5-53C0-4758-8624-C5B6C3D40FA2}" srcOrd="1" destOrd="2" presId="urn:microsoft.com/office/officeart/2005/8/layout/cycle4"/>
    <dgm:cxn modelId="{FA363916-BBE6-4EF1-A31A-AE93FC0E4644}" type="presOf" srcId="{A6681DC9-11DC-41B3-A20D-31553B51B7FF}" destId="{63F4D923-E52E-4D52-B8D6-DF7BB937C2AD}" srcOrd="0" destOrd="0" presId="urn:microsoft.com/office/officeart/2005/8/layout/cycle4"/>
    <dgm:cxn modelId="{A0E5B617-8FB3-7448-9E43-0EE21A7381D1}" type="presOf" srcId="{B4E51504-64CF-6E47-A03F-5875403EB88B}" destId="{6D652DD5-53C0-4758-8624-C5B6C3D40FA2}" srcOrd="1" destOrd="1" presId="urn:microsoft.com/office/officeart/2005/8/layout/cycle4"/>
    <dgm:cxn modelId="{AF97031A-1D75-C245-8DB8-6CC7260F31F6}" type="presOf" srcId="{B4E51504-64CF-6E47-A03F-5875403EB88B}" destId="{0B8D7FEE-4930-4605-B5D7-F6936D289537}" srcOrd="0" destOrd="1" presId="urn:microsoft.com/office/officeart/2005/8/layout/cycle4"/>
    <dgm:cxn modelId="{F2F48325-2CD7-4B6E-B1F1-BAB2C815B9E4}" type="presOf" srcId="{23076027-E30B-46B8-B90E-AD6415659726}" destId="{BE20D6C8-9F03-47FD-80F9-193C98CCFE30}" srcOrd="1" destOrd="1" presId="urn:microsoft.com/office/officeart/2005/8/layout/cycle4"/>
    <dgm:cxn modelId="{CBDCBB26-9A0B-DC45-99BC-54CA4FD5E09A}" srcId="{E1368CFD-39F3-4F00-862C-62D1B566E0AE}" destId="{4995E8CA-C98B-A34F-BF67-9E43508D8A41}" srcOrd="2" destOrd="0" parTransId="{A31D45A5-C0C7-C74F-B92E-C471B462ACF5}" sibTransId="{C159C2B3-60D0-F441-B4D0-C79F4C1AD484}"/>
    <dgm:cxn modelId="{072E1F2B-341E-E640-A5DC-2599B6065E5B}" srcId="{4922FD7C-9A1C-4972-B1E4-4FFC366B81EE}" destId="{A5177A33-AA48-F24C-B0C9-F5F86850AF2B}" srcOrd="1" destOrd="0" parTransId="{1B4AD4CB-8EEA-D44A-8F63-B8E43B7E794C}" sibTransId="{421111B1-2244-9842-B50B-61FE87F08D77}"/>
    <dgm:cxn modelId="{2480EE5C-2BF8-4AEB-9858-FC8743EB7817}" type="presOf" srcId="{E4C620C8-4C81-4BF2-B0A0-0C3A04DC3D45}" destId="{6D652DD5-53C0-4758-8624-C5B6C3D40FA2}" srcOrd="1" destOrd="0" presId="urn:microsoft.com/office/officeart/2005/8/layout/cycle4"/>
    <dgm:cxn modelId="{0B88BE5E-6AAB-4EA9-9A3C-58F5EA90651F}" srcId="{0B71A8F8-96A2-47E3-8E8A-BB8FDFE22C3A}" destId="{6D2EE77F-3B28-494B-8D7B-6D6649B71853}" srcOrd="2" destOrd="0" parTransId="{84BC30DF-6C4E-439D-95C1-1D505EBFEE89}" sibTransId="{BDABCF9E-1D52-4E80-AC27-E3E76E36EF55}"/>
    <dgm:cxn modelId="{18C79544-9E07-4531-ADAC-1CBDF56E830A}" type="presOf" srcId="{E4C620C8-4C81-4BF2-B0A0-0C3A04DC3D45}" destId="{0B8D7FEE-4930-4605-B5D7-F6936D289537}" srcOrd="0" destOrd="0" presId="urn:microsoft.com/office/officeart/2005/8/layout/cycle4"/>
    <dgm:cxn modelId="{E4A57F46-DCD5-E64E-AC1B-7FAFEC5C1FE7}" type="presOf" srcId="{A5177A33-AA48-F24C-B0C9-F5F86850AF2B}" destId="{E5FB2219-DA23-4A83-9C18-BDEDB057A9DF}" srcOrd="1" destOrd="1" presId="urn:microsoft.com/office/officeart/2005/8/layout/cycle4"/>
    <dgm:cxn modelId="{BC1E777D-F457-4226-9A4D-EF76E75164DD}" srcId="{0B71A8F8-96A2-47E3-8E8A-BB8FDFE22C3A}" destId="{4922FD7C-9A1C-4972-B1E4-4FFC366B81EE}" srcOrd="1" destOrd="0" parTransId="{E450677B-D15A-4A6D-9508-DFCBE0F8FA52}" sibTransId="{850BE2E0-CEEE-4527-BE83-6EAC40D7D192}"/>
    <dgm:cxn modelId="{DAD4307E-8E56-4885-9DF9-86EFC9D911C3}" type="presOf" srcId="{85115C31-C96D-494C-A643-5D013332247B}" destId="{ADA69757-9789-4B73-85C9-A93FB0158F04}" srcOrd="0" destOrd="0" presId="urn:microsoft.com/office/officeart/2005/8/layout/cycle4"/>
    <dgm:cxn modelId="{EE320A82-6FED-4851-905B-2A5708486816}" type="presOf" srcId="{A3336FE0-53E5-4622-BD12-ADDED798D3CD}" destId="{F8C4A95D-B74A-494A-A77B-C84743F09759}" srcOrd="0" destOrd="0" presId="urn:microsoft.com/office/officeart/2005/8/layout/cycle4"/>
    <dgm:cxn modelId="{1FBC4582-F958-467E-BDC3-08D628298366}" type="presOf" srcId="{0729D52B-5C43-437A-98FD-CC75A131DE8C}" destId="{5DBD9B59-AB28-412D-B049-597B3BA96FD9}" srcOrd="0" destOrd="0" presId="urn:microsoft.com/office/officeart/2005/8/layout/cycle4"/>
    <dgm:cxn modelId="{3A766D86-394C-4618-925B-CFF8D0DACFAC}" type="presOf" srcId="{23076027-E30B-46B8-B90E-AD6415659726}" destId="{ADA69757-9789-4B73-85C9-A93FB0158F04}" srcOrd="0" destOrd="1" presId="urn:microsoft.com/office/officeart/2005/8/layout/cycle4"/>
    <dgm:cxn modelId="{4355CE86-34A6-754D-A36F-045350664D4D}" type="presOf" srcId="{A5177A33-AA48-F24C-B0C9-F5F86850AF2B}" destId="{5DBD9B59-AB28-412D-B049-597B3BA96FD9}" srcOrd="0" destOrd="1" presId="urn:microsoft.com/office/officeart/2005/8/layout/cycle4"/>
    <dgm:cxn modelId="{B993898A-87D5-40A9-A589-03A6E5FABF43}" type="presOf" srcId="{85115C31-C96D-494C-A643-5D013332247B}" destId="{BE20D6C8-9F03-47FD-80F9-193C98CCFE30}" srcOrd="1" destOrd="0" presId="urn:microsoft.com/office/officeart/2005/8/layout/cycle4"/>
    <dgm:cxn modelId="{1C2D1A95-E308-48F2-A9E2-2E8886029AFE}" srcId="{A6681DC9-11DC-41B3-A20D-31553B51B7FF}" destId="{85115C31-C96D-494C-A643-5D013332247B}" srcOrd="0" destOrd="0" parTransId="{75BFF055-AEA3-45B9-868E-9DB0EEC031C2}" sibTransId="{D5EF445A-27D0-45FE-8E5F-24543FEEEA06}"/>
    <dgm:cxn modelId="{A6FE4696-F89F-418B-8550-085694ABFEF6}" type="presOf" srcId="{0B71A8F8-96A2-47E3-8E8A-BB8FDFE22C3A}" destId="{3D67F8AB-980E-4653-A458-4B6439A21F84}" srcOrd="0" destOrd="0" presId="urn:microsoft.com/office/officeart/2005/8/layout/cycle4"/>
    <dgm:cxn modelId="{DF4255BC-5249-4E90-8C19-5693783E4F19}" srcId="{A6681DC9-11DC-41B3-A20D-31553B51B7FF}" destId="{23076027-E30B-46B8-B90E-AD6415659726}" srcOrd="1" destOrd="0" parTransId="{FFB8C1C0-BB4C-4117-BB72-15CD1A06B640}" sibTransId="{B6A1BFAE-0BD9-4A11-9615-9603AAF9B9BE}"/>
    <dgm:cxn modelId="{39478ACC-ABF8-8E46-B59A-0C249E18BAB0}" type="presOf" srcId="{4995E8CA-C98B-A34F-BF67-9E43508D8A41}" destId="{0B8D7FEE-4930-4605-B5D7-F6936D289537}" srcOrd="0" destOrd="2" presId="urn:microsoft.com/office/officeart/2005/8/layout/cycle4"/>
    <dgm:cxn modelId="{2CD679E3-EC4C-4C7C-80AB-E456ECFC7C1A}" type="presOf" srcId="{A3336FE0-53E5-4622-BD12-ADDED798D3CD}" destId="{1B56AEA9-0983-4746-BAAC-8C6DB53A4F67}" srcOrd="1" destOrd="0" presId="urn:microsoft.com/office/officeart/2005/8/layout/cycle4"/>
    <dgm:cxn modelId="{EB5356EB-0DA4-4F04-961D-963BB75CE6E3}" srcId="{0B71A8F8-96A2-47E3-8E8A-BB8FDFE22C3A}" destId="{A6681DC9-11DC-41B3-A20D-31553B51B7FF}" srcOrd="3" destOrd="0" parTransId="{D1BBE3C8-CDC0-4135-8C82-8FA8EE453E3E}" sibTransId="{88CF7D85-30C3-41BD-BDDD-B80DE786D09E}"/>
    <dgm:cxn modelId="{1D74F0EC-AB52-443E-876A-1FA08D387C53}" type="presOf" srcId="{0729D52B-5C43-437A-98FD-CC75A131DE8C}" destId="{E5FB2219-DA23-4A83-9C18-BDEDB057A9DF}" srcOrd="1" destOrd="0" presId="urn:microsoft.com/office/officeart/2005/8/layout/cycle4"/>
    <dgm:cxn modelId="{A8D3CFF0-99DE-4972-AE98-E2686CD73DD9}" type="presOf" srcId="{4922FD7C-9A1C-4972-B1E4-4FFC366B81EE}" destId="{FA257379-8F66-415F-86E3-F367C5C06AED}" srcOrd="0" destOrd="0" presId="urn:microsoft.com/office/officeart/2005/8/layout/cycle4"/>
    <dgm:cxn modelId="{8BE67CF5-D7DE-487F-B7D9-AE5DB81E5DDC}" srcId="{0B71A8F8-96A2-47E3-8E8A-BB8FDFE22C3A}" destId="{E1368CFD-39F3-4F00-862C-62D1B566E0AE}" srcOrd="0" destOrd="0" parTransId="{51B194D4-FB1A-4044-96DD-B6240AB518AC}" sibTransId="{7757854D-B358-4775-A700-04C86E9F6AE9}"/>
    <dgm:cxn modelId="{E8F9293E-7E49-42FC-B770-3509E1CEA467}" type="presParOf" srcId="{3D67F8AB-980E-4653-A458-4B6439A21F84}" destId="{286701DD-38DB-47EE-9E07-F193332135AD}" srcOrd="0" destOrd="0" presId="urn:microsoft.com/office/officeart/2005/8/layout/cycle4"/>
    <dgm:cxn modelId="{79AA9805-F4FE-4BBF-9A77-C0B3FA098A2B}" type="presParOf" srcId="{286701DD-38DB-47EE-9E07-F193332135AD}" destId="{2B88327C-5F96-469E-853A-CE09D32A172F}" srcOrd="0" destOrd="0" presId="urn:microsoft.com/office/officeart/2005/8/layout/cycle4"/>
    <dgm:cxn modelId="{8C2D1F28-B6FA-47DB-BDB5-A5E2C10337EC}" type="presParOf" srcId="{2B88327C-5F96-469E-853A-CE09D32A172F}" destId="{0B8D7FEE-4930-4605-B5D7-F6936D289537}" srcOrd="0" destOrd="0" presId="urn:microsoft.com/office/officeart/2005/8/layout/cycle4"/>
    <dgm:cxn modelId="{7574C6F4-EEA3-4153-B9B6-1EBFEDDCD59B}" type="presParOf" srcId="{2B88327C-5F96-469E-853A-CE09D32A172F}" destId="{6D652DD5-53C0-4758-8624-C5B6C3D40FA2}" srcOrd="1" destOrd="0" presId="urn:microsoft.com/office/officeart/2005/8/layout/cycle4"/>
    <dgm:cxn modelId="{2907C353-A5C5-4074-976C-A0DF16FD2ED0}" type="presParOf" srcId="{286701DD-38DB-47EE-9E07-F193332135AD}" destId="{46EE7D48-56F6-4F94-B8DA-7FC3D7723B9F}" srcOrd="1" destOrd="0" presId="urn:microsoft.com/office/officeart/2005/8/layout/cycle4"/>
    <dgm:cxn modelId="{116FC43E-DF24-462B-A147-53F2355A60F4}" type="presParOf" srcId="{46EE7D48-56F6-4F94-B8DA-7FC3D7723B9F}" destId="{5DBD9B59-AB28-412D-B049-597B3BA96FD9}" srcOrd="0" destOrd="0" presId="urn:microsoft.com/office/officeart/2005/8/layout/cycle4"/>
    <dgm:cxn modelId="{533525B6-7D82-405B-AD2E-C17740B77EDD}" type="presParOf" srcId="{46EE7D48-56F6-4F94-B8DA-7FC3D7723B9F}" destId="{E5FB2219-DA23-4A83-9C18-BDEDB057A9DF}" srcOrd="1" destOrd="0" presId="urn:microsoft.com/office/officeart/2005/8/layout/cycle4"/>
    <dgm:cxn modelId="{B2E028F7-6A76-41D0-A150-2063D3AE8BCC}" type="presParOf" srcId="{286701DD-38DB-47EE-9E07-F193332135AD}" destId="{DF46EFD0-3B4F-4772-9313-1900125BAB56}" srcOrd="2" destOrd="0" presId="urn:microsoft.com/office/officeart/2005/8/layout/cycle4"/>
    <dgm:cxn modelId="{89A6F41B-53E6-4D0C-9961-062BCFFF6B74}" type="presParOf" srcId="{DF46EFD0-3B4F-4772-9313-1900125BAB56}" destId="{F8C4A95D-B74A-494A-A77B-C84743F09759}" srcOrd="0" destOrd="0" presId="urn:microsoft.com/office/officeart/2005/8/layout/cycle4"/>
    <dgm:cxn modelId="{797C3C49-C2ED-4E95-AC2E-8F0610C3D1E5}" type="presParOf" srcId="{DF46EFD0-3B4F-4772-9313-1900125BAB56}" destId="{1B56AEA9-0983-4746-BAAC-8C6DB53A4F67}" srcOrd="1" destOrd="0" presId="urn:microsoft.com/office/officeart/2005/8/layout/cycle4"/>
    <dgm:cxn modelId="{3179C1C4-4CB1-4F11-9AC2-9E7D7184F17A}" type="presParOf" srcId="{286701DD-38DB-47EE-9E07-F193332135AD}" destId="{23A994CF-0043-48CF-AE90-516DFAA90DC1}" srcOrd="3" destOrd="0" presId="urn:microsoft.com/office/officeart/2005/8/layout/cycle4"/>
    <dgm:cxn modelId="{5CAAF895-355B-4236-887E-6D358C1F5DFE}" type="presParOf" srcId="{23A994CF-0043-48CF-AE90-516DFAA90DC1}" destId="{ADA69757-9789-4B73-85C9-A93FB0158F04}" srcOrd="0" destOrd="0" presId="urn:microsoft.com/office/officeart/2005/8/layout/cycle4"/>
    <dgm:cxn modelId="{5DCB84C1-DABF-481A-9588-6C5EFC85BAE4}" type="presParOf" srcId="{23A994CF-0043-48CF-AE90-516DFAA90DC1}" destId="{BE20D6C8-9F03-47FD-80F9-193C98CCFE30}" srcOrd="1" destOrd="0" presId="urn:microsoft.com/office/officeart/2005/8/layout/cycle4"/>
    <dgm:cxn modelId="{D19A1217-C675-4ACC-AF59-17FE9840910B}" type="presParOf" srcId="{286701DD-38DB-47EE-9E07-F193332135AD}" destId="{DA8C31B5-744E-4763-B848-6B20DB5EFDA7}" srcOrd="4" destOrd="0" presId="urn:microsoft.com/office/officeart/2005/8/layout/cycle4"/>
    <dgm:cxn modelId="{FB0595A9-C39F-49CB-83C4-6A696EE55B26}" type="presParOf" srcId="{3D67F8AB-980E-4653-A458-4B6439A21F84}" destId="{684538F6-BAD7-4436-9BA6-BEE922F4D5DF}" srcOrd="1" destOrd="0" presId="urn:microsoft.com/office/officeart/2005/8/layout/cycle4"/>
    <dgm:cxn modelId="{2B1D72B7-636F-4F96-A4D1-7A4497D363B8}" type="presParOf" srcId="{684538F6-BAD7-4436-9BA6-BEE922F4D5DF}" destId="{277CD74F-6A8C-41BC-BDF7-E8BC32BBC43F}" srcOrd="0" destOrd="0" presId="urn:microsoft.com/office/officeart/2005/8/layout/cycle4"/>
    <dgm:cxn modelId="{18DD1E90-76D0-4412-8275-52EDBA816FF6}" type="presParOf" srcId="{684538F6-BAD7-4436-9BA6-BEE922F4D5DF}" destId="{FA257379-8F66-415F-86E3-F367C5C06AED}" srcOrd="1" destOrd="0" presId="urn:microsoft.com/office/officeart/2005/8/layout/cycle4"/>
    <dgm:cxn modelId="{BA028CF4-C3F1-4C39-B119-F8016CC84586}" type="presParOf" srcId="{684538F6-BAD7-4436-9BA6-BEE922F4D5DF}" destId="{0256B506-E950-4E93-B715-CC0C1115805B}" srcOrd="2" destOrd="0" presId="urn:microsoft.com/office/officeart/2005/8/layout/cycle4"/>
    <dgm:cxn modelId="{268E5A14-4CDC-4ACC-9EC9-804E8130EC83}" type="presParOf" srcId="{684538F6-BAD7-4436-9BA6-BEE922F4D5DF}" destId="{63F4D923-E52E-4D52-B8D6-DF7BB937C2AD}" srcOrd="3" destOrd="0" presId="urn:microsoft.com/office/officeart/2005/8/layout/cycle4"/>
    <dgm:cxn modelId="{BCF61CAD-96AF-4A13-A8A7-ADE95C8A04C1}" type="presParOf" srcId="{684538F6-BAD7-4436-9BA6-BEE922F4D5DF}" destId="{0C6B1423-B298-4320-A936-12BE06711A7E}" srcOrd="4" destOrd="0" presId="urn:microsoft.com/office/officeart/2005/8/layout/cycle4"/>
    <dgm:cxn modelId="{51349E5E-03A4-4AF5-BDB3-AF3DAE2B1855}" type="presParOf" srcId="{3D67F8AB-980E-4653-A458-4B6439A21F84}" destId="{C9ABA96C-B110-4F7A-A2BF-A364B93DBB2A}" srcOrd="2" destOrd="0" presId="urn:microsoft.com/office/officeart/2005/8/layout/cycle4"/>
    <dgm:cxn modelId="{BCE15ECA-49D3-4FB8-99E2-B130BB9D3511}" type="presParOf" srcId="{3D67F8AB-980E-4653-A458-4B6439A21F84}" destId="{C12C5DCC-8725-4977-B84E-452BEC30BE0B}"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8D6ACC-2942-4D8C-9D70-96639388F2CD}" type="doc">
      <dgm:prSet loTypeId="urn:microsoft.com/office/officeart/2008/layout/HalfCircleOrganizationChart" loCatId="hierarchy" qsTypeId="urn:microsoft.com/office/officeart/2005/8/quickstyle/simple1" qsCatId="simple" csTypeId="urn:microsoft.com/office/officeart/2005/8/colors/colorful1" csCatId="colorful" phldr="1"/>
      <dgm:spPr/>
      <dgm:t>
        <a:bodyPr/>
        <a:lstStyle/>
        <a:p>
          <a:endParaRPr lang="es-ES"/>
        </a:p>
      </dgm:t>
    </dgm:pt>
    <dgm:pt modelId="{63AE1453-FB97-452E-9501-C91BAECE9019}">
      <dgm:prSet phldrT="[Texto]" custT="1"/>
      <dgm:spPr/>
      <dgm:t>
        <a:bodyPr/>
        <a:lstStyle/>
        <a:p>
          <a:r>
            <a:rPr lang="es-ES" sz="1200" dirty="0"/>
            <a:t>Directiva INSPIRE</a:t>
          </a:r>
        </a:p>
      </dgm:t>
    </dgm:pt>
    <dgm:pt modelId="{0821D1A9-A416-44DD-9499-3A3FC2EADA93}" type="parTrans" cxnId="{437C9C0B-B68C-4D57-8BB4-29E5B741EF92}">
      <dgm:prSet/>
      <dgm:spPr/>
      <dgm:t>
        <a:bodyPr/>
        <a:lstStyle/>
        <a:p>
          <a:endParaRPr lang="es-ES"/>
        </a:p>
      </dgm:t>
    </dgm:pt>
    <dgm:pt modelId="{18C6F593-D72C-4CDE-B8DA-7B07295AC2C1}" type="sibTrans" cxnId="{437C9C0B-B68C-4D57-8BB4-29E5B741EF92}">
      <dgm:prSet/>
      <dgm:spPr/>
      <dgm:t>
        <a:bodyPr/>
        <a:lstStyle/>
        <a:p>
          <a:endParaRPr lang="es-ES"/>
        </a:p>
      </dgm:t>
    </dgm:pt>
    <dgm:pt modelId="{194CD548-B807-4C49-9E51-C9CB2AE4879D}">
      <dgm:prSet phldrT="[Texto]" custT="1"/>
      <dgm:spPr/>
      <dgm:t>
        <a:bodyPr/>
        <a:lstStyle/>
        <a:p>
          <a:r>
            <a:rPr lang="es-ES" sz="1600" dirty="0"/>
            <a:t>LISIGE</a:t>
          </a:r>
        </a:p>
      </dgm:t>
    </dgm:pt>
    <dgm:pt modelId="{6C21D63B-524F-45AD-A843-214F2F3E74C9}" type="parTrans" cxnId="{03E80BFC-9207-4168-B09E-F249479EA54F}">
      <dgm:prSet/>
      <dgm:spPr/>
      <dgm:t>
        <a:bodyPr/>
        <a:lstStyle/>
        <a:p>
          <a:endParaRPr lang="es-ES"/>
        </a:p>
      </dgm:t>
    </dgm:pt>
    <dgm:pt modelId="{232EA83F-5F92-462D-BB7E-E3E5141710DE}" type="sibTrans" cxnId="{03E80BFC-9207-4168-B09E-F249479EA54F}">
      <dgm:prSet/>
      <dgm:spPr/>
      <dgm:t>
        <a:bodyPr/>
        <a:lstStyle/>
        <a:p>
          <a:endParaRPr lang="es-ES"/>
        </a:p>
      </dgm:t>
    </dgm:pt>
    <dgm:pt modelId="{56A121D6-9F03-4B7C-9DEF-6CD812D44582}">
      <dgm:prSet phldrT="[Texto]" custT="1"/>
      <dgm:spPr/>
      <dgm:t>
        <a:bodyPr/>
        <a:lstStyle/>
        <a:p>
          <a:r>
            <a:rPr lang="es-ES" sz="1200" dirty="0"/>
            <a:t>Reglamento de los servicios de Red</a:t>
          </a:r>
        </a:p>
      </dgm:t>
    </dgm:pt>
    <dgm:pt modelId="{7A3717CB-BA82-48BB-8854-CFB505A67EAF}" type="parTrans" cxnId="{7DDAE898-3043-4C21-9CA6-4230FA2545DC}">
      <dgm:prSet/>
      <dgm:spPr/>
      <dgm:t>
        <a:bodyPr/>
        <a:lstStyle/>
        <a:p>
          <a:endParaRPr lang="es-ES"/>
        </a:p>
      </dgm:t>
    </dgm:pt>
    <dgm:pt modelId="{EECF696A-1118-4FF2-8383-15B5842B1B11}" type="sibTrans" cxnId="{7DDAE898-3043-4C21-9CA6-4230FA2545DC}">
      <dgm:prSet/>
      <dgm:spPr/>
      <dgm:t>
        <a:bodyPr/>
        <a:lstStyle/>
        <a:p>
          <a:endParaRPr lang="es-ES"/>
        </a:p>
      </dgm:t>
    </dgm:pt>
    <dgm:pt modelId="{D073E0FB-2F1F-401F-BA41-7EBE33CED5C9}">
      <dgm:prSet phldrT="[Texto]" custT="1"/>
      <dgm:spPr/>
      <dgm:t>
        <a:bodyPr/>
        <a:lstStyle/>
        <a:p>
          <a:r>
            <a:rPr lang="es-ES" sz="1200" dirty="0"/>
            <a:t>Reglamento sobre los metadatos</a:t>
          </a:r>
        </a:p>
      </dgm:t>
    </dgm:pt>
    <dgm:pt modelId="{A58DC189-B582-4048-BEF8-CEA6148A82A0}" type="parTrans" cxnId="{41941D26-47F8-45EC-967A-1C759DBA8056}">
      <dgm:prSet/>
      <dgm:spPr/>
      <dgm:t>
        <a:bodyPr/>
        <a:lstStyle/>
        <a:p>
          <a:endParaRPr lang="es-ES"/>
        </a:p>
      </dgm:t>
    </dgm:pt>
    <dgm:pt modelId="{999D7331-25CA-45A4-BD5E-434E746FC67E}" type="sibTrans" cxnId="{41941D26-47F8-45EC-967A-1C759DBA8056}">
      <dgm:prSet/>
      <dgm:spPr/>
      <dgm:t>
        <a:bodyPr/>
        <a:lstStyle/>
        <a:p>
          <a:endParaRPr lang="es-ES"/>
        </a:p>
      </dgm:t>
    </dgm:pt>
    <dgm:pt modelId="{814DCE16-6072-4DA6-A6F3-4552F1B4A67A}">
      <dgm:prSet phldrT="[Texto]" custT="1"/>
      <dgm:spPr/>
      <dgm:t>
        <a:bodyPr/>
        <a:lstStyle/>
        <a:p>
          <a:r>
            <a:rPr lang="es-ES" sz="1000" dirty="0"/>
            <a:t>Reglamento sobre la interoperabilidad de datos y servicios espaciales</a:t>
          </a:r>
        </a:p>
      </dgm:t>
    </dgm:pt>
    <dgm:pt modelId="{630C89D4-A247-40DC-AC42-6493F64E3A54}" type="parTrans" cxnId="{091D7E56-3B40-495D-B6F3-F8323BA1F10D}">
      <dgm:prSet/>
      <dgm:spPr/>
      <dgm:t>
        <a:bodyPr/>
        <a:lstStyle/>
        <a:p>
          <a:endParaRPr lang="es-ES"/>
        </a:p>
      </dgm:t>
    </dgm:pt>
    <dgm:pt modelId="{907A853B-6EC2-424E-A621-800749550C2E}" type="sibTrans" cxnId="{091D7E56-3B40-495D-B6F3-F8323BA1F10D}">
      <dgm:prSet/>
      <dgm:spPr/>
      <dgm:t>
        <a:bodyPr/>
        <a:lstStyle/>
        <a:p>
          <a:endParaRPr lang="es-ES"/>
        </a:p>
      </dgm:t>
    </dgm:pt>
    <dgm:pt modelId="{435B9257-4961-43FA-B003-74C824652BBF}" type="pres">
      <dgm:prSet presAssocID="{4B8D6ACC-2942-4D8C-9D70-96639388F2CD}" presName="Name0" presStyleCnt="0">
        <dgm:presLayoutVars>
          <dgm:orgChart val="1"/>
          <dgm:chPref val="1"/>
          <dgm:dir/>
          <dgm:animOne val="branch"/>
          <dgm:animLvl val="lvl"/>
          <dgm:resizeHandles/>
        </dgm:presLayoutVars>
      </dgm:prSet>
      <dgm:spPr/>
    </dgm:pt>
    <dgm:pt modelId="{F00CB517-975F-4944-A71B-8FEB766EE14F}" type="pres">
      <dgm:prSet presAssocID="{63AE1453-FB97-452E-9501-C91BAECE9019}" presName="hierRoot1" presStyleCnt="0">
        <dgm:presLayoutVars>
          <dgm:hierBranch val="init"/>
        </dgm:presLayoutVars>
      </dgm:prSet>
      <dgm:spPr/>
    </dgm:pt>
    <dgm:pt modelId="{D3D86100-336C-4311-9830-63703F052AA4}" type="pres">
      <dgm:prSet presAssocID="{63AE1453-FB97-452E-9501-C91BAECE9019}" presName="rootComposite1" presStyleCnt="0"/>
      <dgm:spPr/>
    </dgm:pt>
    <dgm:pt modelId="{542C16C3-01B0-4023-B408-55A7243DDDA9}" type="pres">
      <dgm:prSet presAssocID="{63AE1453-FB97-452E-9501-C91BAECE9019}" presName="rootText1" presStyleLbl="alignAcc1" presStyleIdx="0" presStyleCnt="0">
        <dgm:presLayoutVars>
          <dgm:chPref val="3"/>
        </dgm:presLayoutVars>
      </dgm:prSet>
      <dgm:spPr/>
    </dgm:pt>
    <dgm:pt modelId="{6CB73CA5-0DE8-4A66-BDC1-8562BEB8AD2E}" type="pres">
      <dgm:prSet presAssocID="{63AE1453-FB97-452E-9501-C91BAECE9019}" presName="topArc1" presStyleLbl="parChTrans1D1" presStyleIdx="0" presStyleCnt="10"/>
      <dgm:spPr/>
    </dgm:pt>
    <dgm:pt modelId="{4FDA71F9-702C-4909-95BE-9D0B2C4336EA}" type="pres">
      <dgm:prSet presAssocID="{63AE1453-FB97-452E-9501-C91BAECE9019}" presName="bottomArc1" presStyleLbl="parChTrans1D1" presStyleIdx="1" presStyleCnt="10"/>
      <dgm:spPr/>
    </dgm:pt>
    <dgm:pt modelId="{8AF5D2C8-7D5E-4A77-BBE4-59D4595904FF}" type="pres">
      <dgm:prSet presAssocID="{63AE1453-FB97-452E-9501-C91BAECE9019}" presName="topConnNode1" presStyleLbl="node1" presStyleIdx="0" presStyleCnt="0"/>
      <dgm:spPr/>
    </dgm:pt>
    <dgm:pt modelId="{7E61693D-4E9A-4CC3-A1A4-8982F8B90D99}" type="pres">
      <dgm:prSet presAssocID="{63AE1453-FB97-452E-9501-C91BAECE9019}" presName="hierChild2" presStyleCnt="0"/>
      <dgm:spPr/>
    </dgm:pt>
    <dgm:pt modelId="{3745B83C-ED83-45C7-9131-149975B65B3C}" type="pres">
      <dgm:prSet presAssocID="{6C21D63B-524F-45AD-A843-214F2F3E74C9}" presName="Name28" presStyleLbl="parChTrans1D2" presStyleIdx="0" presStyleCnt="4"/>
      <dgm:spPr/>
    </dgm:pt>
    <dgm:pt modelId="{2B0464B9-9395-47B2-9BD7-3246C9B5318D}" type="pres">
      <dgm:prSet presAssocID="{194CD548-B807-4C49-9E51-C9CB2AE4879D}" presName="hierRoot2" presStyleCnt="0">
        <dgm:presLayoutVars>
          <dgm:hierBranch val="init"/>
        </dgm:presLayoutVars>
      </dgm:prSet>
      <dgm:spPr/>
    </dgm:pt>
    <dgm:pt modelId="{43BD5C80-E932-499F-A5CE-C890A496333F}" type="pres">
      <dgm:prSet presAssocID="{194CD548-B807-4C49-9E51-C9CB2AE4879D}" presName="rootComposite2" presStyleCnt="0"/>
      <dgm:spPr/>
    </dgm:pt>
    <dgm:pt modelId="{701D1F41-C777-4E1D-8458-6BCD900415CA}" type="pres">
      <dgm:prSet presAssocID="{194CD548-B807-4C49-9E51-C9CB2AE4879D}" presName="rootText2" presStyleLbl="alignAcc1" presStyleIdx="0" presStyleCnt="0" custScaleX="126396" custScaleY="148623">
        <dgm:presLayoutVars>
          <dgm:chPref val="3"/>
        </dgm:presLayoutVars>
      </dgm:prSet>
      <dgm:spPr/>
    </dgm:pt>
    <dgm:pt modelId="{23F672FB-397A-4777-A9CA-A3B397184597}" type="pres">
      <dgm:prSet presAssocID="{194CD548-B807-4C49-9E51-C9CB2AE4879D}" presName="topArc2" presStyleLbl="parChTrans1D1" presStyleIdx="2" presStyleCnt="10"/>
      <dgm:spPr/>
    </dgm:pt>
    <dgm:pt modelId="{57D4C566-A1C2-485B-A677-E699FEC13457}" type="pres">
      <dgm:prSet presAssocID="{194CD548-B807-4C49-9E51-C9CB2AE4879D}" presName="bottomArc2" presStyleLbl="parChTrans1D1" presStyleIdx="3" presStyleCnt="10"/>
      <dgm:spPr/>
    </dgm:pt>
    <dgm:pt modelId="{801881DF-5E25-4D3D-B9C8-963FC34DA604}" type="pres">
      <dgm:prSet presAssocID="{194CD548-B807-4C49-9E51-C9CB2AE4879D}" presName="topConnNode2" presStyleLbl="node2" presStyleIdx="0" presStyleCnt="0"/>
      <dgm:spPr/>
    </dgm:pt>
    <dgm:pt modelId="{1BCAE51F-BE65-41BD-A651-08883B9C8D23}" type="pres">
      <dgm:prSet presAssocID="{194CD548-B807-4C49-9E51-C9CB2AE4879D}" presName="hierChild4" presStyleCnt="0"/>
      <dgm:spPr/>
    </dgm:pt>
    <dgm:pt modelId="{A2DBA6EB-A5A4-44E6-AA71-4633780C35E6}" type="pres">
      <dgm:prSet presAssocID="{194CD548-B807-4C49-9E51-C9CB2AE4879D}" presName="hierChild5" presStyleCnt="0"/>
      <dgm:spPr/>
    </dgm:pt>
    <dgm:pt modelId="{B8908E96-8F84-4EF2-AE7D-DDFC8366B299}" type="pres">
      <dgm:prSet presAssocID="{7A3717CB-BA82-48BB-8854-CFB505A67EAF}" presName="Name28" presStyleLbl="parChTrans1D2" presStyleIdx="1" presStyleCnt="4"/>
      <dgm:spPr/>
    </dgm:pt>
    <dgm:pt modelId="{3414D236-5592-4C93-BEFD-E5B408A4557C}" type="pres">
      <dgm:prSet presAssocID="{56A121D6-9F03-4B7C-9DEF-6CD812D44582}" presName="hierRoot2" presStyleCnt="0">
        <dgm:presLayoutVars>
          <dgm:hierBranch val="init"/>
        </dgm:presLayoutVars>
      </dgm:prSet>
      <dgm:spPr/>
    </dgm:pt>
    <dgm:pt modelId="{EC658B09-8DB4-4F77-BD04-8CCA23E01DFD}" type="pres">
      <dgm:prSet presAssocID="{56A121D6-9F03-4B7C-9DEF-6CD812D44582}" presName="rootComposite2" presStyleCnt="0"/>
      <dgm:spPr/>
    </dgm:pt>
    <dgm:pt modelId="{1C3B7746-C855-4BEC-B8C6-5C6BE3EF7B94}" type="pres">
      <dgm:prSet presAssocID="{56A121D6-9F03-4B7C-9DEF-6CD812D44582}" presName="rootText2" presStyleLbl="alignAcc1" presStyleIdx="0" presStyleCnt="0" custScaleX="121118" custScaleY="138715">
        <dgm:presLayoutVars>
          <dgm:chPref val="3"/>
        </dgm:presLayoutVars>
      </dgm:prSet>
      <dgm:spPr/>
    </dgm:pt>
    <dgm:pt modelId="{002B3273-A339-41A7-ACEA-891C1EE9E6CD}" type="pres">
      <dgm:prSet presAssocID="{56A121D6-9F03-4B7C-9DEF-6CD812D44582}" presName="topArc2" presStyleLbl="parChTrans1D1" presStyleIdx="4" presStyleCnt="10"/>
      <dgm:spPr/>
    </dgm:pt>
    <dgm:pt modelId="{A9ACA8D4-89AB-4F60-9CDB-DDDB50D43D28}" type="pres">
      <dgm:prSet presAssocID="{56A121D6-9F03-4B7C-9DEF-6CD812D44582}" presName="bottomArc2" presStyleLbl="parChTrans1D1" presStyleIdx="5" presStyleCnt="10"/>
      <dgm:spPr/>
    </dgm:pt>
    <dgm:pt modelId="{76A3E31D-17EA-448E-9F2C-7135548DA433}" type="pres">
      <dgm:prSet presAssocID="{56A121D6-9F03-4B7C-9DEF-6CD812D44582}" presName="topConnNode2" presStyleLbl="node2" presStyleIdx="0" presStyleCnt="0"/>
      <dgm:spPr/>
    </dgm:pt>
    <dgm:pt modelId="{2095E65D-E5C1-4D9C-9122-847D1BA02DC3}" type="pres">
      <dgm:prSet presAssocID="{56A121D6-9F03-4B7C-9DEF-6CD812D44582}" presName="hierChild4" presStyleCnt="0"/>
      <dgm:spPr/>
    </dgm:pt>
    <dgm:pt modelId="{E4D93F92-727D-42FC-9CFC-10756FE62094}" type="pres">
      <dgm:prSet presAssocID="{56A121D6-9F03-4B7C-9DEF-6CD812D44582}" presName="hierChild5" presStyleCnt="0"/>
      <dgm:spPr/>
    </dgm:pt>
    <dgm:pt modelId="{252F16E9-5AAE-49C0-8123-813C3274FE5F}" type="pres">
      <dgm:prSet presAssocID="{A58DC189-B582-4048-BEF8-CEA6148A82A0}" presName="Name28" presStyleLbl="parChTrans1D2" presStyleIdx="2" presStyleCnt="4"/>
      <dgm:spPr/>
    </dgm:pt>
    <dgm:pt modelId="{6FF32F34-2233-4CCB-A0D0-77368318122D}" type="pres">
      <dgm:prSet presAssocID="{D073E0FB-2F1F-401F-BA41-7EBE33CED5C9}" presName="hierRoot2" presStyleCnt="0">
        <dgm:presLayoutVars>
          <dgm:hierBranch val="init"/>
        </dgm:presLayoutVars>
      </dgm:prSet>
      <dgm:spPr/>
    </dgm:pt>
    <dgm:pt modelId="{868A42CA-CCDA-4D86-8BB9-5498567BDF62}" type="pres">
      <dgm:prSet presAssocID="{D073E0FB-2F1F-401F-BA41-7EBE33CED5C9}" presName="rootComposite2" presStyleCnt="0"/>
      <dgm:spPr/>
    </dgm:pt>
    <dgm:pt modelId="{89254C8F-7D6D-4B4E-8E7B-935DC316A03C}" type="pres">
      <dgm:prSet presAssocID="{D073E0FB-2F1F-401F-BA41-7EBE33CED5C9}" presName="rootText2" presStyleLbl="alignAcc1" presStyleIdx="0" presStyleCnt="0" custScaleX="118565" custScaleY="142506">
        <dgm:presLayoutVars>
          <dgm:chPref val="3"/>
        </dgm:presLayoutVars>
      </dgm:prSet>
      <dgm:spPr/>
    </dgm:pt>
    <dgm:pt modelId="{99B4A97D-D7EC-4965-9870-AB6924391A5B}" type="pres">
      <dgm:prSet presAssocID="{D073E0FB-2F1F-401F-BA41-7EBE33CED5C9}" presName="topArc2" presStyleLbl="parChTrans1D1" presStyleIdx="6" presStyleCnt="10"/>
      <dgm:spPr/>
    </dgm:pt>
    <dgm:pt modelId="{C794704B-01DF-42F6-9F1E-95B555415B10}" type="pres">
      <dgm:prSet presAssocID="{D073E0FB-2F1F-401F-BA41-7EBE33CED5C9}" presName="bottomArc2" presStyleLbl="parChTrans1D1" presStyleIdx="7" presStyleCnt="10"/>
      <dgm:spPr/>
    </dgm:pt>
    <dgm:pt modelId="{9F1FC398-27AB-44EF-9D06-80B617D9E4BA}" type="pres">
      <dgm:prSet presAssocID="{D073E0FB-2F1F-401F-BA41-7EBE33CED5C9}" presName="topConnNode2" presStyleLbl="node2" presStyleIdx="0" presStyleCnt="0"/>
      <dgm:spPr/>
    </dgm:pt>
    <dgm:pt modelId="{4A1EFBDC-ADDB-4B38-9287-8E86FC4FA4C8}" type="pres">
      <dgm:prSet presAssocID="{D073E0FB-2F1F-401F-BA41-7EBE33CED5C9}" presName="hierChild4" presStyleCnt="0"/>
      <dgm:spPr/>
    </dgm:pt>
    <dgm:pt modelId="{247CF30B-104F-4AA3-A9C6-A0B4E542C201}" type="pres">
      <dgm:prSet presAssocID="{D073E0FB-2F1F-401F-BA41-7EBE33CED5C9}" presName="hierChild5" presStyleCnt="0"/>
      <dgm:spPr/>
    </dgm:pt>
    <dgm:pt modelId="{EA56090A-7CA7-4AAE-99A3-E3941B9A1AA8}" type="pres">
      <dgm:prSet presAssocID="{630C89D4-A247-40DC-AC42-6493F64E3A54}" presName="Name28" presStyleLbl="parChTrans1D2" presStyleIdx="3" presStyleCnt="4"/>
      <dgm:spPr/>
    </dgm:pt>
    <dgm:pt modelId="{E3FBABF2-313A-483C-B3F2-940677205845}" type="pres">
      <dgm:prSet presAssocID="{814DCE16-6072-4DA6-A6F3-4552F1B4A67A}" presName="hierRoot2" presStyleCnt="0">
        <dgm:presLayoutVars>
          <dgm:hierBranch val="init"/>
        </dgm:presLayoutVars>
      </dgm:prSet>
      <dgm:spPr/>
    </dgm:pt>
    <dgm:pt modelId="{82FDADC4-0D58-4BD0-916F-2804C1DBE9C6}" type="pres">
      <dgm:prSet presAssocID="{814DCE16-6072-4DA6-A6F3-4552F1B4A67A}" presName="rootComposite2" presStyleCnt="0"/>
      <dgm:spPr/>
    </dgm:pt>
    <dgm:pt modelId="{9166DE11-6B06-4E59-A0AD-C57A69D1CB4D}" type="pres">
      <dgm:prSet presAssocID="{814DCE16-6072-4DA6-A6F3-4552F1B4A67A}" presName="rootText2" presStyleLbl="alignAcc1" presStyleIdx="0" presStyleCnt="0" custScaleX="134298" custScaleY="138093">
        <dgm:presLayoutVars>
          <dgm:chPref val="3"/>
        </dgm:presLayoutVars>
      </dgm:prSet>
      <dgm:spPr/>
    </dgm:pt>
    <dgm:pt modelId="{6DF2E6CB-5D84-46DE-9EEE-3902E3727B29}" type="pres">
      <dgm:prSet presAssocID="{814DCE16-6072-4DA6-A6F3-4552F1B4A67A}" presName="topArc2" presStyleLbl="parChTrans1D1" presStyleIdx="8" presStyleCnt="10"/>
      <dgm:spPr/>
    </dgm:pt>
    <dgm:pt modelId="{6171CE20-F87A-41DD-AC95-EB2474F8E944}" type="pres">
      <dgm:prSet presAssocID="{814DCE16-6072-4DA6-A6F3-4552F1B4A67A}" presName="bottomArc2" presStyleLbl="parChTrans1D1" presStyleIdx="9" presStyleCnt="10"/>
      <dgm:spPr/>
    </dgm:pt>
    <dgm:pt modelId="{447AFA31-98C9-4C7F-99E7-310F808EDAC0}" type="pres">
      <dgm:prSet presAssocID="{814DCE16-6072-4DA6-A6F3-4552F1B4A67A}" presName="topConnNode2" presStyleLbl="node2" presStyleIdx="0" presStyleCnt="0"/>
      <dgm:spPr/>
    </dgm:pt>
    <dgm:pt modelId="{607BD762-CB5E-4943-8A01-26FD2DF3CFF3}" type="pres">
      <dgm:prSet presAssocID="{814DCE16-6072-4DA6-A6F3-4552F1B4A67A}" presName="hierChild4" presStyleCnt="0"/>
      <dgm:spPr/>
    </dgm:pt>
    <dgm:pt modelId="{10A019D5-A5E2-4A10-98DF-BFB37AB231E9}" type="pres">
      <dgm:prSet presAssocID="{814DCE16-6072-4DA6-A6F3-4552F1B4A67A}" presName="hierChild5" presStyleCnt="0"/>
      <dgm:spPr/>
    </dgm:pt>
    <dgm:pt modelId="{D3B176AE-EA57-4C4C-BEA3-D8570763E750}" type="pres">
      <dgm:prSet presAssocID="{63AE1453-FB97-452E-9501-C91BAECE9019}" presName="hierChild3" presStyleCnt="0"/>
      <dgm:spPr/>
    </dgm:pt>
  </dgm:ptLst>
  <dgm:cxnLst>
    <dgm:cxn modelId="{437C9C0B-B68C-4D57-8BB4-29E5B741EF92}" srcId="{4B8D6ACC-2942-4D8C-9D70-96639388F2CD}" destId="{63AE1453-FB97-452E-9501-C91BAECE9019}" srcOrd="0" destOrd="0" parTransId="{0821D1A9-A416-44DD-9499-3A3FC2EADA93}" sibTransId="{18C6F593-D72C-4CDE-B8DA-7B07295AC2C1}"/>
    <dgm:cxn modelId="{EC66A419-69C8-46C9-8AED-A209C06C3F30}" type="presOf" srcId="{56A121D6-9F03-4B7C-9DEF-6CD812D44582}" destId="{76A3E31D-17EA-448E-9F2C-7135548DA433}" srcOrd="1" destOrd="0" presId="urn:microsoft.com/office/officeart/2008/layout/HalfCircleOrganizationChart"/>
    <dgm:cxn modelId="{41941D26-47F8-45EC-967A-1C759DBA8056}" srcId="{63AE1453-FB97-452E-9501-C91BAECE9019}" destId="{D073E0FB-2F1F-401F-BA41-7EBE33CED5C9}" srcOrd="2" destOrd="0" parTransId="{A58DC189-B582-4048-BEF8-CEA6148A82A0}" sibTransId="{999D7331-25CA-45A4-BD5E-434E746FC67E}"/>
    <dgm:cxn modelId="{9004BD2F-77EA-4562-8C7F-193D41D96075}" type="presOf" srcId="{630C89D4-A247-40DC-AC42-6493F64E3A54}" destId="{EA56090A-7CA7-4AAE-99A3-E3941B9A1AA8}" srcOrd="0" destOrd="0" presId="urn:microsoft.com/office/officeart/2008/layout/HalfCircleOrganizationChart"/>
    <dgm:cxn modelId="{7D59C262-BA5F-443F-9999-3664A1F1BD33}" type="presOf" srcId="{194CD548-B807-4C49-9E51-C9CB2AE4879D}" destId="{801881DF-5E25-4D3D-B9C8-963FC34DA604}" srcOrd="1" destOrd="0" presId="urn:microsoft.com/office/officeart/2008/layout/HalfCircleOrganizationChart"/>
    <dgm:cxn modelId="{6A4F4E4B-0506-4048-BFA4-246F19068430}" type="presOf" srcId="{63AE1453-FB97-452E-9501-C91BAECE9019}" destId="{8AF5D2C8-7D5E-4A77-BBE4-59D4595904FF}" srcOrd="1" destOrd="0" presId="urn:microsoft.com/office/officeart/2008/layout/HalfCircleOrganizationChart"/>
    <dgm:cxn modelId="{6F452B6D-489C-4CAC-9E33-8A910DDD4941}" type="presOf" srcId="{194CD548-B807-4C49-9E51-C9CB2AE4879D}" destId="{701D1F41-C777-4E1D-8458-6BCD900415CA}" srcOrd="0" destOrd="0" presId="urn:microsoft.com/office/officeart/2008/layout/HalfCircleOrganizationChart"/>
    <dgm:cxn modelId="{091D7E56-3B40-495D-B6F3-F8323BA1F10D}" srcId="{63AE1453-FB97-452E-9501-C91BAECE9019}" destId="{814DCE16-6072-4DA6-A6F3-4552F1B4A67A}" srcOrd="3" destOrd="0" parTransId="{630C89D4-A247-40DC-AC42-6493F64E3A54}" sibTransId="{907A853B-6EC2-424E-A621-800749550C2E}"/>
    <dgm:cxn modelId="{46C1A178-7E30-410A-B856-0E01AD5FAF20}" type="presOf" srcId="{814DCE16-6072-4DA6-A6F3-4552F1B4A67A}" destId="{447AFA31-98C9-4C7F-99E7-310F808EDAC0}" srcOrd="1" destOrd="0" presId="urn:microsoft.com/office/officeart/2008/layout/HalfCircleOrganizationChart"/>
    <dgm:cxn modelId="{B4383D5A-3C9B-4E45-B687-1492CBAC7E8B}" type="presOf" srcId="{814DCE16-6072-4DA6-A6F3-4552F1B4A67A}" destId="{9166DE11-6B06-4E59-A0AD-C57A69D1CB4D}" srcOrd="0" destOrd="0" presId="urn:microsoft.com/office/officeart/2008/layout/HalfCircleOrganizationChart"/>
    <dgm:cxn modelId="{116F5992-CEE6-4F97-98AB-278A9EF64FB9}" type="presOf" srcId="{56A121D6-9F03-4B7C-9DEF-6CD812D44582}" destId="{1C3B7746-C855-4BEC-B8C6-5C6BE3EF7B94}" srcOrd="0" destOrd="0" presId="urn:microsoft.com/office/officeart/2008/layout/HalfCircleOrganizationChart"/>
    <dgm:cxn modelId="{55810195-54E0-4641-A6AD-B9F224C5CA23}" type="presOf" srcId="{D073E0FB-2F1F-401F-BA41-7EBE33CED5C9}" destId="{89254C8F-7D6D-4B4E-8E7B-935DC316A03C}" srcOrd="0" destOrd="0" presId="urn:microsoft.com/office/officeart/2008/layout/HalfCircleOrganizationChart"/>
    <dgm:cxn modelId="{7DDAE898-3043-4C21-9CA6-4230FA2545DC}" srcId="{63AE1453-FB97-452E-9501-C91BAECE9019}" destId="{56A121D6-9F03-4B7C-9DEF-6CD812D44582}" srcOrd="1" destOrd="0" parTransId="{7A3717CB-BA82-48BB-8854-CFB505A67EAF}" sibTransId="{EECF696A-1118-4FF2-8383-15B5842B1B11}"/>
    <dgm:cxn modelId="{8F8497A1-8A5A-4D2E-8013-F8F8DABE13AB}" type="presOf" srcId="{63AE1453-FB97-452E-9501-C91BAECE9019}" destId="{542C16C3-01B0-4023-B408-55A7243DDDA9}" srcOrd="0" destOrd="0" presId="urn:microsoft.com/office/officeart/2008/layout/HalfCircleOrganizationChart"/>
    <dgm:cxn modelId="{166706A3-84D1-4A60-BABD-88F0AF5B672E}" type="presOf" srcId="{4B8D6ACC-2942-4D8C-9D70-96639388F2CD}" destId="{435B9257-4961-43FA-B003-74C824652BBF}" srcOrd="0" destOrd="0" presId="urn:microsoft.com/office/officeart/2008/layout/HalfCircleOrganizationChart"/>
    <dgm:cxn modelId="{786E75AA-82E7-4376-ADA6-636C02DB9788}" type="presOf" srcId="{7A3717CB-BA82-48BB-8854-CFB505A67EAF}" destId="{B8908E96-8F84-4EF2-AE7D-DDFC8366B299}" srcOrd="0" destOrd="0" presId="urn:microsoft.com/office/officeart/2008/layout/HalfCircleOrganizationChart"/>
    <dgm:cxn modelId="{9095F9BE-421C-4EBF-9984-2ADACE3694BC}" type="presOf" srcId="{6C21D63B-524F-45AD-A843-214F2F3E74C9}" destId="{3745B83C-ED83-45C7-9131-149975B65B3C}" srcOrd="0" destOrd="0" presId="urn:microsoft.com/office/officeart/2008/layout/HalfCircleOrganizationChart"/>
    <dgm:cxn modelId="{3C020AC8-7A37-416E-AB09-FC15F81DF3ED}" type="presOf" srcId="{A58DC189-B582-4048-BEF8-CEA6148A82A0}" destId="{252F16E9-5AAE-49C0-8123-813C3274FE5F}" srcOrd="0" destOrd="0" presId="urn:microsoft.com/office/officeart/2008/layout/HalfCircleOrganizationChart"/>
    <dgm:cxn modelId="{594720E8-A3CC-457B-95C0-48F29343F44B}" type="presOf" srcId="{D073E0FB-2F1F-401F-BA41-7EBE33CED5C9}" destId="{9F1FC398-27AB-44EF-9D06-80B617D9E4BA}" srcOrd="1" destOrd="0" presId="urn:microsoft.com/office/officeart/2008/layout/HalfCircleOrganizationChart"/>
    <dgm:cxn modelId="{03E80BFC-9207-4168-B09E-F249479EA54F}" srcId="{63AE1453-FB97-452E-9501-C91BAECE9019}" destId="{194CD548-B807-4C49-9E51-C9CB2AE4879D}" srcOrd="0" destOrd="0" parTransId="{6C21D63B-524F-45AD-A843-214F2F3E74C9}" sibTransId="{232EA83F-5F92-462D-BB7E-E3E5141710DE}"/>
    <dgm:cxn modelId="{AFCB2A02-5B6F-44CD-BC4C-B8404DCEBBB5}" type="presParOf" srcId="{435B9257-4961-43FA-B003-74C824652BBF}" destId="{F00CB517-975F-4944-A71B-8FEB766EE14F}" srcOrd="0" destOrd="0" presId="urn:microsoft.com/office/officeart/2008/layout/HalfCircleOrganizationChart"/>
    <dgm:cxn modelId="{BC3418C8-BA3B-4F37-AEFE-2831CEAB3B08}" type="presParOf" srcId="{F00CB517-975F-4944-A71B-8FEB766EE14F}" destId="{D3D86100-336C-4311-9830-63703F052AA4}" srcOrd="0" destOrd="0" presId="urn:microsoft.com/office/officeart/2008/layout/HalfCircleOrganizationChart"/>
    <dgm:cxn modelId="{F345C451-2064-4CB8-8FFB-5207A23F0DB8}" type="presParOf" srcId="{D3D86100-336C-4311-9830-63703F052AA4}" destId="{542C16C3-01B0-4023-B408-55A7243DDDA9}" srcOrd="0" destOrd="0" presId="urn:microsoft.com/office/officeart/2008/layout/HalfCircleOrganizationChart"/>
    <dgm:cxn modelId="{F8C94290-7499-46FF-AE9D-D3FCF6601008}" type="presParOf" srcId="{D3D86100-336C-4311-9830-63703F052AA4}" destId="{6CB73CA5-0DE8-4A66-BDC1-8562BEB8AD2E}" srcOrd="1" destOrd="0" presId="urn:microsoft.com/office/officeart/2008/layout/HalfCircleOrganizationChart"/>
    <dgm:cxn modelId="{181DB5B4-1ECA-4436-9949-6AB899A42389}" type="presParOf" srcId="{D3D86100-336C-4311-9830-63703F052AA4}" destId="{4FDA71F9-702C-4909-95BE-9D0B2C4336EA}" srcOrd="2" destOrd="0" presId="urn:microsoft.com/office/officeart/2008/layout/HalfCircleOrganizationChart"/>
    <dgm:cxn modelId="{804BD035-F72A-4C4E-B57E-6A38A2D876E7}" type="presParOf" srcId="{D3D86100-336C-4311-9830-63703F052AA4}" destId="{8AF5D2C8-7D5E-4A77-BBE4-59D4595904FF}" srcOrd="3" destOrd="0" presId="urn:microsoft.com/office/officeart/2008/layout/HalfCircleOrganizationChart"/>
    <dgm:cxn modelId="{C0FF22DC-88D6-4597-BB9D-6BF9DF7C8884}" type="presParOf" srcId="{F00CB517-975F-4944-A71B-8FEB766EE14F}" destId="{7E61693D-4E9A-4CC3-A1A4-8982F8B90D99}" srcOrd="1" destOrd="0" presId="urn:microsoft.com/office/officeart/2008/layout/HalfCircleOrganizationChart"/>
    <dgm:cxn modelId="{4F28F13E-7C29-4F01-8866-0F14CAF04774}" type="presParOf" srcId="{7E61693D-4E9A-4CC3-A1A4-8982F8B90D99}" destId="{3745B83C-ED83-45C7-9131-149975B65B3C}" srcOrd="0" destOrd="0" presId="urn:microsoft.com/office/officeart/2008/layout/HalfCircleOrganizationChart"/>
    <dgm:cxn modelId="{F415B562-6210-47BD-907D-AC845BC0B099}" type="presParOf" srcId="{7E61693D-4E9A-4CC3-A1A4-8982F8B90D99}" destId="{2B0464B9-9395-47B2-9BD7-3246C9B5318D}" srcOrd="1" destOrd="0" presId="urn:microsoft.com/office/officeart/2008/layout/HalfCircleOrganizationChart"/>
    <dgm:cxn modelId="{082C3354-FB53-40B5-8962-FB3DD1C4D322}" type="presParOf" srcId="{2B0464B9-9395-47B2-9BD7-3246C9B5318D}" destId="{43BD5C80-E932-499F-A5CE-C890A496333F}" srcOrd="0" destOrd="0" presId="urn:microsoft.com/office/officeart/2008/layout/HalfCircleOrganizationChart"/>
    <dgm:cxn modelId="{483FE17A-F7DD-4C66-AAB0-1E046D8D903F}" type="presParOf" srcId="{43BD5C80-E932-499F-A5CE-C890A496333F}" destId="{701D1F41-C777-4E1D-8458-6BCD900415CA}" srcOrd="0" destOrd="0" presId="urn:microsoft.com/office/officeart/2008/layout/HalfCircleOrganizationChart"/>
    <dgm:cxn modelId="{296A4714-814A-48C6-BDC0-10B00085BD79}" type="presParOf" srcId="{43BD5C80-E932-499F-A5CE-C890A496333F}" destId="{23F672FB-397A-4777-A9CA-A3B397184597}" srcOrd="1" destOrd="0" presId="urn:microsoft.com/office/officeart/2008/layout/HalfCircleOrganizationChart"/>
    <dgm:cxn modelId="{131B4337-CF72-4D8E-8997-FCACE8C87442}" type="presParOf" srcId="{43BD5C80-E932-499F-A5CE-C890A496333F}" destId="{57D4C566-A1C2-485B-A677-E699FEC13457}" srcOrd="2" destOrd="0" presId="urn:microsoft.com/office/officeart/2008/layout/HalfCircleOrganizationChart"/>
    <dgm:cxn modelId="{A86D40A4-7249-4496-949C-CFB7102E4974}" type="presParOf" srcId="{43BD5C80-E932-499F-A5CE-C890A496333F}" destId="{801881DF-5E25-4D3D-B9C8-963FC34DA604}" srcOrd="3" destOrd="0" presId="urn:microsoft.com/office/officeart/2008/layout/HalfCircleOrganizationChart"/>
    <dgm:cxn modelId="{C5ADBD9C-3DEE-4226-BF1B-37640E60BB13}" type="presParOf" srcId="{2B0464B9-9395-47B2-9BD7-3246C9B5318D}" destId="{1BCAE51F-BE65-41BD-A651-08883B9C8D23}" srcOrd="1" destOrd="0" presId="urn:microsoft.com/office/officeart/2008/layout/HalfCircleOrganizationChart"/>
    <dgm:cxn modelId="{D9855D73-5369-4B77-AB8C-8F721116F3B1}" type="presParOf" srcId="{2B0464B9-9395-47B2-9BD7-3246C9B5318D}" destId="{A2DBA6EB-A5A4-44E6-AA71-4633780C35E6}" srcOrd="2" destOrd="0" presId="urn:microsoft.com/office/officeart/2008/layout/HalfCircleOrganizationChart"/>
    <dgm:cxn modelId="{C12FE219-37A9-4E13-9607-B54B949EE2A2}" type="presParOf" srcId="{7E61693D-4E9A-4CC3-A1A4-8982F8B90D99}" destId="{B8908E96-8F84-4EF2-AE7D-DDFC8366B299}" srcOrd="2" destOrd="0" presId="urn:microsoft.com/office/officeart/2008/layout/HalfCircleOrganizationChart"/>
    <dgm:cxn modelId="{D62EE5A7-FBED-45CF-8FD6-C0FF7410044D}" type="presParOf" srcId="{7E61693D-4E9A-4CC3-A1A4-8982F8B90D99}" destId="{3414D236-5592-4C93-BEFD-E5B408A4557C}" srcOrd="3" destOrd="0" presId="urn:microsoft.com/office/officeart/2008/layout/HalfCircleOrganizationChart"/>
    <dgm:cxn modelId="{E88203F0-378E-46D9-8FB8-C07D991A4A41}" type="presParOf" srcId="{3414D236-5592-4C93-BEFD-E5B408A4557C}" destId="{EC658B09-8DB4-4F77-BD04-8CCA23E01DFD}" srcOrd="0" destOrd="0" presId="urn:microsoft.com/office/officeart/2008/layout/HalfCircleOrganizationChart"/>
    <dgm:cxn modelId="{105D5451-1E8A-497B-A41E-966DA9853BDF}" type="presParOf" srcId="{EC658B09-8DB4-4F77-BD04-8CCA23E01DFD}" destId="{1C3B7746-C855-4BEC-B8C6-5C6BE3EF7B94}" srcOrd="0" destOrd="0" presId="urn:microsoft.com/office/officeart/2008/layout/HalfCircleOrganizationChart"/>
    <dgm:cxn modelId="{48AAC5DB-C291-4E7F-9E7C-36F31ACA4748}" type="presParOf" srcId="{EC658B09-8DB4-4F77-BD04-8CCA23E01DFD}" destId="{002B3273-A339-41A7-ACEA-891C1EE9E6CD}" srcOrd="1" destOrd="0" presId="urn:microsoft.com/office/officeart/2008/layout/HalfCircleOrganizationChart"/>
    <dgm:cxn modelId="{5C9D5D8C-CC3D-4F37-96EE-543F4169A96D}" type="presParOf" srcId="{EC658B09-8DB4-4F77-BD04-8CCA23E01DFD}" destId="{A9ACA8D4-89AB-4F60-9CDB-DDDB50D43D28}" srcOrd="2" destOrd="0" presId="urn:microsoft.com/office/officeart/2008/layout/HalfCircleOrganizationChart"/>
    <dgm:cxn modelId="{BAB9D09F-4F65-4ECA-B5C3-7B9C8F587E4A}" type="presParOf" srcId="{EC658B09-8DB4-4F77-BD04-8CCA23E01DFD}" destId="{76A3E31D-17EA-448E-9F2C-7135548DA433}" srcOrd="3" destOrd="0" presId="urn:microsoft.com/office/officeart/2008/layout/HalfCircleOrganizationChart"/>
    <dgm:cxn modelId="{53E6BF1B-680B-4D43-98D0-668DC02ABCE2}" type="presParOf" srcId="{3414D236-5592-4C93-BEFD-E5B408A4557C}" destId="{2095E65D-E5C1-4D9C-9122-847D1BA02DC3}" srcOrd="1" destOrd="0" presId="urn:microsoft.com/office/officeart/2008/layout/HalfCircleOrganizationChart"/>
    <dgm:cxn modelId="{27FE62F7-F5D1-4C18-BC62-E1F622492E70}" type="presParOf" srcId="{3414D236-5592-4C93-BEFD-E5B408A4557C}" destId="{E4D93F92-727D-42FC-9CFC-10756FE62094}" srcOrd="2" destOrd="0" presId="urn:microsoft.com/office/officeart/2008/layout/HalfCircleOrganizationChart"/>
    <dgm:cxn modelId="{883F79A6-0FA5-4FBA-AEC3-EC6E5A4B0B50}" type="presParOf" srcId="{7E61693D-4E9A-4CC3-A1A4-8982F8B90D99}" destId="{252F16E9-5AAE-49C0-8123-813C3274FE5F}" srcOrd="4" destOrd="0" presId="urn:microsoft.com/office/officeart/2008/layout/HalfCircleOrganizationChart"/>
    <dgm:cxn modelId="{FE9A8A00-D80E-4A7E-9C02-9EB28091D9B8}" type="presParOf" srcId="{7E61693D-4E9A-4CC3-A1A4-8982F8B90D99}" destId="{6FF32F34-2233-4CCB-A0D0-77368318122D}" srcOrd="5" destOrd="0" presId="urn:microsoft.com/office/officeart/2008/layout/HalfCircleOrganizationChart"/>
    <dgm:cxn modelId="{048D31C0-7328-4454-ACA7-879ECD564F96}" type="presParOf" srcId="{6FF32F34-2233-4CCB-A0D0-77368318122D}" destId="{868A42CA-CCDA-4D86-8BB9-5498567BDF62}" srcOrd="0" destOrd="0" presId="urn:microsoft.com/office/officeart/2008/layout/HalfCircleOrganizationChart"/>
    <dgm:cxn modelId="{460266C8-D97E-43D1-B960-FF0F0C60D294}" type="presParOf" srcId="{868A42CA-CCDA-4D86-8BB9-5498567BDF62}" destId="{89254C8F-7D6D-4B4E-8E7B-935DC316A03C}" srcOrd="0" destOrd="0" presId="urn:microsoft.com/office/officeart/2008/layout/HalfCircleOrganizationChart"/>
    <dgm:cxn modelId="{01BE24DD-5425-47EF-8FDE-66E15DE9317B}" type="presParOf" srcId="{868A42CA-CCDA-4D86-8BB9-5498567BDF62}" destId="{99B4A97D-D7EC-4965-9870-AB6924391A5B}" srcOrd="1" destOrd="0" presId="urn:microsoft.com/office/officeart/2008/layout/HalfCircleOrganizationChart"/>
    <dgm:cxn modelId="{2C22EEA7-E502-4FDE-9859-7307780BAFBA}" type="presParOf" srcId="{868A42CA-CCDA-4D86-8BB9-5498567BDF62}" destId="{C794704B-01DF-42F6-9F1E-95B555415B10}" srcOrd="2" destOrd="0" presId="urn:microsoft.com/office/officeart/2008/layout/HalfCircleOrganizationChart"/>
    <dgm:cxn modelId="{4FBD6F22-FD5F-4B90-98D7-28282E7F3EFE}" type="presParOf" srcId="{868A42CA-CCDA-4D86-8BB9-5498567BDF62}" destId="{9F1FC398-27AB-44EF-9D06-80B617D9E4BA}" srcOrd="3" destOrd="0" presId="urn:microsoft.com/office/officeart/2008/layout/HalfCircleOrganizationChart"/>
    <dgm:cxn modelId="{AE1B9C66-A196-4C7F-845E-3A344E9B14BC}" type="presParOf" srcId="{6FF32F34-2233-4CCB-A0D0-77368318122D}" destId="{4A1EFBDC-ADDB-4B38-9287-8E86FC4FA4C8}" srcOrd="1" destOrd="0" presId="urn:microsoft.com/office/officeart/2008/layout/HalfCircleOrganizationChart"/>
    <dgm:cxn modelId="{E37E3580-8280-4CFD-A4DC-178CAFE05175}" type="presParOf" srcId="{6FF32F34-2233-4CCB-A0D0-77368318122D}" destId="{247CF30B-104F-4AA3-A9C6-A0B4E542C201}" srcOrd="2" destOrd="0" presId="urn:microsoft.com/office/officeart/2008/layout/HalfCircleOrganizationChart"/>
    <dgm:cxn modelId="{2EA1C58B-45EC-4B94-84DD-6DAD1BA8D1A7}" type="presParOf" srcId="{7E61693D-4E9A-4CC3-A1A4-8982F8B90D99}" destId="{EA56090A-7CA7-4AAE-99A3-E3941B9A1AA8}" srcOrd="6" destOrd="0" presId="urn:microsoft.com/office/officeart/2008/layout/HalfCircleOrganizationChart"/>
    <dgm:cxn modelId="{EA0E96A9-AB89-4A4D-8A1A-3EBD45694D10}" type="presParOf" srcId="{7E61693D-4E9A-4CC3-A1A4-8982F8B90D99}" destId="{E3FBABF2-313A-483C-B3F2-940677205845}" srcOrd="7" destOrd="0" presId="urn:microsoft.com/office/officeart/2008/layout/HalfCircleOrganizationChart"/>
    <dgm:cxn modelId="{DF7047B3-2923-4601-9F66-E10DEDF5B3A9}" type="presParOf" srcId="{E3FBABF2-313A-483C-B3F2-940677205845}" destId="{82FDADC4-0D58-4BD0-916F-2804C1DBE9C6}" srcOrd="0" destOrd="0" presId="urn:microsoft.com/office/officeart/2008/layout/HalfCircleOrganizationChart"/>
    <dgm:cxn modelId="{18512B8B-80F2-471D-A396-2E678B0A4F51}" type="presParOf" srcId="{82FDADC4-0D58-4BD0-916F-2804C1DBE9C6}" destId="{9166DE11-6B06-4E59-A0AD-C57A69D1CB4D}" srcOrd="0" destOrd="0" presId="urn:microsoft.com/office/officeart/2008/layout/HalfCircleOrganizationChart"/>
    <dgm:cxn modelId="{8EE89FD9-C40B-4D18-A0B3-A43068B215F3}" type="presParOf" srcId="{82FDADC4-0D58-4BD0-916F-2804C1DBE9C6}" destId="{6DF2E6CB-5D84-46DE-9EEE-3902E3727B29}" srcOrd="1" destOrd="0" presId="urn:microsoft.com/office/officeart/2008/layout/HalfCircleOrganizationChart"/>
    <dgm:cxn modelId="{82F132C5-C434-4067-8BE6-25F57244E8D0}" type="presParOf" srcId="{82FDADC4-0D58-4BD0-916F-2804C1DBE9C6}" destId="{6171CE20-F87A-41DD-AC95-EB2474F8E944}" srcOrd="2" destOrd="0" presId="urn:microsoft.com/office/officeart/2008/layout/HalfCircleOrganizationChart"/>
    <dgm:cxn modelId="{6FAFBEF5-43EB-4C51-A86A-44C07D233D62}" type="presParOf" srcId="{82FDADC4-0D58-4BD0-916F-2804C1DBE9C6}" destId="{447AFA31-98C9-4C7F-99E7-310F808EDAC0}" srcOrd="3" destOrd="0" presId="urn:microsoft.com/office/officeart/2008/layout/HalfCircleOrganizationChart"/>
    <dgm:cxn modelId="{B9314DB0-EA58-4A1F-B92F-5F91A104F645}" type="presParOf" srcId="{E3FBABF2-313A-483C-B3F2-940677205845}" destId="{607BD762-CB5E-4943-8A01-26FD2DF3CFF3}" srcOrd="1" destOrd="0" presId="urn:microsoft.com/office/officeart/2008/layout/HalfCircleOrganizationChart"/>
    <dgm:cxn modelId="{3E223B53-F405-4183-940E-E7AB249CEE0E}" type="presParOf" srcId="{E3FBABF2-313A-483C-B3F2-940677205845}" destId="{10A019D5-A5E2-4A10-98DF-BFB37AB231E9}" srcOrd="2" destOrd="0" presId="urn:microsoft.com/office/officeart/2008/layout/HalfCircleOrganizationChart"/>
    <dgm:cxn modelId="{C2B056DB-557E-4759-82AE-3CEC631EB697}" type="presParOf" srcId="{F00CB517-975F-4944-A71B-8FEB766EE14F}" destId="{D3B176AE-EA57-4C4C-BEA3-D8570763E750}"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4A95D-B74A-494A-A77B-C84743F09759}">
      <dsp:nvSpPr>
        <dsp:cNvPr id="0" name=""/>
        <dsp:cNvSpPr/>
      </dsp:nvSpPr>
      <dsp:spPr>
        <a:xfrm>
          <a:off x="2081964" y="1004401"/>
          <a:ext cx="1727999" cy="648091"/>
        </a:xfrm>
        <a:prstGeom prst="roundRect">
          <a:avLst>
            <a:gd name="adj" fmla="val 10000"/>
          </a:avLst>
        </a:prstGeom>
        <a:solidFill>
          <a:schemeClr val="lt1">
            <a:alpha val="90000"/>
            <a:hueOff val="0"/>
            <a:satOff val="0"/>
            <a:lumOff val="0"/>
            <a:alphaOff val="0"/>
          </a:schemeClr>
        </a:solidFill>
        <a:ln w="12700" cap="flat" cmpd="sng" algn="ctr">
          <a:solidFill>
            <a:srgbClr val="0E2F6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b" anchorCtr="0">
          <a:noAutofit/>
        </a:bodyPr>
        <a:lstStyle/>
        <a:p>
          <a:pPr marL="57150" lvl="1" indent="-57150" algn="r" defTabSz="444500">
            <a:lnSpc>
              <a:spcPct val="100000"/>
            </a:lnSpc>
            <a:spcBef>
              <a:spcPct val="0"/>
            </a:spcBef>
            <a:spcAft>
              <a:spcPct val="15000"/>
            </a:spcAft>
            <a:buNone/>
          </a:pPr>
          <a:r>
            <a:rPr lang="es-ES" sz="1000" kern="1200" dirty="0">
              <a:solidFill>
                <a:srgbClr val="0E2F62"/>
              </a:solidFill>
            </a:rPr>
            <a:t>Redes de transporte</a:t>
          </a:r>
        </a:p>
      </dsp:txBody>
      <dsp:txXfrm>
        <a:off x="2614600" y="1180660"/>
        <a:ext cx="1181127" cy="457596"/>
      </dsp:txXfrm>
    </dsp:sp>
    <dsp:sp modelId="{ADA69757-9789-4B73-85C9-A93FB0158F04}">
      <dsp:nvSpPr>
        <dsp:cNvPr id="0" name=""/>
        <dsp:cNvSpPr/>
      </dsp:nvSpPr>
      <dsp:spPr>
        <a:xfrm>
          <a:off x="96075" y="1005702"/>
          <a:ext cx="1727999" cy="648000"/>
        </a:xfrm>
        <a:prstGeom prst="roundRect">
          <a:avLst>
            <a:gd name="adj" fmla="val 10000"/>
          </a:avLst>
        </a:prstGeom>
        <a:solidFill>
          <a:schemeClr val="lt1">
            <a:alpha val="90000"/>
            <a:hueOff val="0"/>
            <a:satOff val="0"/>
            <a:lumOff val="0"/>
            <a:alphaOff val="0"/>
          </a:schemeClr>
        </a:solidFill>
        <a:ln w="12700" cap="flat" cmpd="sng" algn="ctr">
          <a:solidFill>
            <a:srgbClr val="0E2F6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b" anchorCtr="0">
          <a:noAutofit/>
        </a:bodyPr>
        <a:lstStyle/>
        <a:p>
          <a:pPr marL="57150" lvl="1" indent="-57150" algn="l" defTabSz="444500">
            <a:lnSpc>
              <a:spcPct val="90000"/>
            </a:lnSpc>
            <a:spcBef>
              <a:spcPct val="0"/>
            </a:spcBef>
            <a:spcAft>
              <a:spcPct val="15000"/>
            </a:spcAft>
            <a:buNone/>
          </a:pPr>
          <a:endParaRPr lang="es-ES" sz="1000" kern="1200" dirty="0">
            <a:solidFill>
              <a:srgbClr val="0E2F62"/>
            </a:solidFill>
          </a:endParaRPr>
        </a:p>
        <a:p>
          <a:pPr marL="57150" lvl="1" indent="-57150" algn="l" defTabSz="444500">
            <a:lnSpc>
              <a:spcPct val="90000"/>
            </a:lnSpc>
            <a:spcBef>
              <a:spcPct val="0"/>
            </a:spcBef>
            <a:spcAft>
              <a:spcPct val="15000"/>
            </a:spcAft>
            <a:buNone/>
          </a:pPr>
          <a:r>
            <a:rPr lang="es-ES" sz="1000" kern="1200" dirty="0" err="1">
              <a:solidFill>
                <a:srgbClr val="0E2F62"/>
              </a:solidFill>
            </a:rPr>
            <a:t>Ortoimágenes</a:t>
          </a:r>
          <a:endParaRPr lang="es-ES" sz="1000" kern="1200" dirty="0">
            <a:solidFill>
              <a:srgbClr val="0E2F62"/>
            </a:solidFill>
          </a:endParaRPr>
        </a:p>
      </dsp:txBody>
      <dsp:txXfrm>
        <a:off x="110309" y="1181936"/>
        <a:ext cx="1181131" cy="457532"/>
      </dsp:txXfrm>
    </dsp:sp>
    <dsp:sp modelId="{5DBD9B59-AB28-412D-B049-597B3BA96FD9}">
      <dsp:nvSpPr>
        <dsp:cNvPr id="0" name=""/>
        <dsp:cNvSpPr/>
      </dsp:nvSpPr>
      <dsp:spPr>
        <a:xfrm>
          <a:off x="2072017" y="25556"/>
          <a:ext cx="1748820" cy="655808"/>
        </a:xfrm>
        <a:prstGeom prst="roundRect">
          <a:avLst>
            <a:gd name="adj" fmla="val 10000"/>
          </a:avLst>
        </a:prstGeom>
        <a:solidFill>
          <a:schemeClr val="lt1">
            <a:alpha val="90000"/>
            <a:hueOff val="0"/>
            <a:satOff val="0"/>
            <a:lumOff val="0"/>
            <a:alphaOff val="0"/>
          </a:schemeClr>
        </a:solidFill>
        <a:ln w="12700" cap="flat" cmpd="sng" algn="ctr">
          <a:solidFill>
            <a:srgbClr val="0E2F6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r" defTabSz="444500">
            <a:lnSpc>
              <a:spcPct val="90000"/>
            </a:lnSpc>
            <a:spcBef>
              <a:spcPct val="0"/>
            </a:spcBef>
            <a:spcAft>
              <a:spcPct val="15000"/>
            </a:spcAft>
            <a:buNone/>
          </a:pPr>
          <a:r>
            <a:rPr lang="es-ES" sz="1000" kern="1200" dirty="0">
              <a:solidFill>
                <a:srgbClr val="0E2F62"/>
              </a:solidFill>
            </a:rPr>
            <a:t>Ocupación</a:t>
          </a:r>
        </a:p>
        <a:p>
          <a:pPr marL="57150" lvl="1" indent="-57150" algn="r" defTabSz="444500">
            <a:lnSpc>
              <a:spcPct val="90000"/>
            </a:lnSpc>
            <a:spcBef>
              <a:spcPct val="0"/>
            </a:spcBef>
            <a:spcAft>
              <a:spcPct val="15000"/>
            </a:spcAft>
            <a:buNone/>
          </a:pPr>
          <a:r>
            <a:rPr lang="es-ES" sz="1000" kern="1200" dirty="0">
              <a:solidFill>
                <a:srgbClr val="0E2F62"/>
              </a:solidFill>
            </a:rPr>
            <a:t>del suelo</a:t>
          </a:r>
        </a:p>
      </dsp:txBody>
      <dsp:txXfrm>
        <a:off x="2611069" y="39962"/>
        <a:ext cx="1195362" cy="463044"/>
      </dsp:txXfrm>
    </dsp:sp>
    <dsp:sp modelId="{0B8D7FEE-4930-4605-B5D7-F6936D289537}">
      <dsp:nvSpPr>
        <dsp:cNvPr id="0" name=""/>
        <dsp:cNvSpPr/>
      </dsp:nvSpPr>
      <dsp:spPr>
        <a:xfrm>
          <a:off x="51705" y="26995"/>
          <a:ext cx="1748820" cy="656821"/>
        </a:xfrm>
        <a:prstGeom prst="roundRect">
          <a:avLst>
            <a:gd name="adj" fmla="val 10000"/>
          </a:avLst>
        </a:prstGeom>
        <a:solidFill>
          <a:schemeClr val="lt1">
            <a:alpha val="90000"/>
            <a:hueOff val="0"/>
            <a:satOff val="0"/>
            <a:lumOff val="0"/>
            <a:alphaOff val="0"/>
          </a:schemeClr>
        </a:solidFill>
        <a:ln w="12700" cap="flat" cmpd="sng" algn="ctr">
          <a:solidFill>
            <a:srgbClr val="0E2F6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None/>
          </a:pPr>
          <a:r>
            <a:rPr lang="es-ES" sz="1000" kern="1200" dirty="0">
              <a:solidFill>
                <a:srgbClr val="0E2F62"/>
              </a:solidFill>
            </a:rPr>
            <a:t>Parcelas catastrales,</a:t>
          </a:r>
        </a:p>
        <a:p>
          <a:pPr marL="57150" lvl="1" indent="-57150" algn="l" defTabSz="444500">
            <a:lnSpc>
              <a:spcPct val="90000"/>
            </a:lnSpc>
            <a:spcBef>
              <a:spcPct val="0"/>
            </a:spcBef>
            <a:spcAft>
              <a:spcPct val="15000"/>
            </a:spcAft>
            <a:buNone/>
          </a:pPr>
          <a:r>
            <a:rPr lang="es-ES" sz="1000" kern="1200" dirty="0">
              <a:solidFill>
                <a:srgbClr val="0E2F62"/>
              </a:solidFill>
            </a:rPr>
            <a:t>edificios,</a:t>
          </a:r>
        </a:p>
        <a:p>
          <a:pPr marL="57150" lvl="1" indent="-57150" algn="l" defTabSz="444500">
            <a:lnSpc>
              <a:spcPct val="90000"/>
            </a:lnSpc>
            <a:spcBef>
              <a:spcPct val="0"/>
            </a:spcBef>
            <a:spcAft>
              <a:spcPct val="15000"/>
            </a:spcAft>
            <a:buNone/>
          </a:pPr>
          <a:r>
            <a:rPr lang="es-ES" sz="1000" kern="1200" dirty="0">
              <a:solidFill>
                <a:srgbClr val="0E2F62"/>
              </a:solidFill>
            </a:rPr>
            <a:t>direcciones</a:t>
          </a:r>
        </a:p>
      </dsp:txBody>
      <dsp:txXfrm>
        <a:off x="66133" y="41423"/>
        <a:ext cx="1195318" cy="463760"/>
      </dsp:txXfrm>
    </dsp:sp>
    <dsp:sp modelId="{277CD74F-6A8C-41BC-BDF7-E8BC32BBC43F}">
      <dsp:nvSpPr>
        <dsp:cNvPr id="0" name=""/>
        <dsp:cNvSpPr/>
      </dsp:nvSpPr>
      <dsp:spPr>
        <a:xfrm>
          <a:off x="1229239" y="96614"/>
          <a:ext cx="725644" cy="725644"/>
        </a:xfrm>
        <a:prstGeom prst="pieWedge">
          <a:avLst/>
        </a:prstGeom>
        <a:blipFill rotWithShape="0">
          <a:blip xmlns:r="http://schemas.openxmlformats.org/officeDocument/2006/relationships" r:embed="rId1" cstate="hqprint">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ES" sz="1000" kern="1200"/>
            <a:t> </a:t>
          </a:r>
        </a:p>
      </dsp:txBody>
      <dsp:txXfrm>
        <a:off x="1441775" y="309150"/>
        <a:ext cx="513108" cy="513108"/>
      </dsp:txXfrm>
    </dsp:sp>
    <dsp:sp modelId="{FA257379-8F66-415F-86E3-F367C5C06AED}">
      <dsp:nvSpPr>
        <dsp:cNvPr id="0" name=""/>
        <dsp:cNvSpPr/>
      </dsp:nvSpPr>
      <dsp:spPr>
        <a:xfrm rot="5400000">
          <a:off x="1988401" y="96614"/>
          <a:ext cx="725644" cy="725644"/>
        </a:xfrm>
        <a:prstGeom prst="pieWedge">
          <a:avLst/>
        </a:prstGeom>
        <a:blipFill rotWithShape="0">
          <a:blip xmlns:r="http://schemas.openxmlformats.org/officeDocument/2006/relationships" r:embed="rId2" cstate="hqprint">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ES" sz="1000" kern="1200"/>
            <a:t> </a:t>
          </a:r>
        </a:p>
      </dsp:txBody>
      <dsp:txXfrm rot="-5400000">
        <a:off x="1988401" y="309150"/>
        <a:ext cx="513108" cy="513108"/>
      </dsp:txXfrm>
    </dsp:sp>
    <dsp:sp modelId="{0256B506-E950-4E93-B715-CC0C1115805B}">
      <dsp:nvSpPr>
        <dsp:cNvPr id="0" name=""/>
        <dsp:cNvSpPr/>
      </dsp:nvSpPr>
      <dsp:spPr>
        <a:xfrm rot="10800000">
          <a:off x="1988401" y="855776"/>
          <a:ext cx="725644" cy="725644"/>
        </a:xfrm>
        <a:prstGeom prst="pieWedge">
          <a:avLst/>
        </a:prstGeom>
        <a:blipFill rotWithShape="0">
          <a:blip xmlns:r="http://schemas.openxmlformats.org/officeDocument/2006/relationships" r:embed="rId3" cstate="hqprint">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ES" sz="1000" kern="1200"/>
            <a:t> </a:t>
          </a:r>
        </a:p>
      </dsp:txBody>
      <dsp:txXfrm rot="10800000">
        <a:off x="1988401" y="855776"/>
        <a:ext cx="513108" cy="513108"/>
      </dsp:txXfrm>
    </dsp:sp>
    <dsp:sp modelId="{63F4D923-E52E-4D52-B8D6-DF7BB937C2AD}">
      <dsp:nvSpPr>
        <dsp:cNvPr id="0" name=""/>
        <dsp:cNvSpPr/>
      </dsp:nvSpPr>
      <dsp:spPr>
        <a:xfrm rot="16200000">
          <a:off x="1229239" y="855776"/>
          <a:ext cx="725644" cy="725644"/>
        </a:xfrm>
        <a:prstGeom prst="pieWedge">
          <a:avLst/>
        </a:prstGeom>
        <a:blipFill rotWithShape="0">
          <a:blip xmlns:r="http://schemas.openxmlformats.org/officeDocument/2006/relationships" r:embed="rId4" cstate="hqprint">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ES" sz="1000" kern="1200"/>
            <a:t> </a:t>
          </a:r>
        </a:p>
      </dsp:txBody>
      <dsp:txXfrm rot="5400000">
        <a:off x="1441775" y="855776"/>
        <a:ext cx="513108" cy="513108"/>
      </dsp:txXfrm>
    </dsp:sp>
    <dsp:sp modelId="{C9ABA96C-B110-4F7A-A2BF-A364B93DBB2A}">
      <dsp:nvSpPr>
        <dsp:cNvPr id="0" name=""/>
        <dsp:cNvSpPr/>
      </dsp:nvSpPr>
      <dsp:spPr>
        <a:xfrm>
          <a:off x="1846372" y="688191"/>
          <a:ext cx="250540" cy="21786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2C5DCC-8725-4977-B84E-452BEC30BE0B}">
      <dsp:nvSpPr>
        <dsp:cNvPr id="0" name=""/>
        <dsp:cNvSpPr/>
      </dsp:nvSpPr>
      <dsp:spPr>
        <a:xfrm rot="10800000">
          <a:off x="1846372" y="771983"/>
          <a:ext cx="250540" cy="21786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6090A-7CA7-4AAE-99A3-E3941B9A1AA8}">
      <dsp:nvSpPr>
        <dsp:cNvPr id="0" name=""/>
        <dsp:cNvSpPr/>
      </dsp:nvSpPr>
      <dsp:spPr>
        <a:xfrm>
          <a:off x="3047749" y="843999"/>
          <a:ext cx="2318690" cy="226962"/>
        </a:xfrm>
        <a:custGeom>
          <a:avLst/>
          <a:gdLst/>
          <a:ahLst/>
          <a:cxnLst/>
          <a:rect l="0" t="0" r="0" b="0"/>
          <a:pathLst>
            <a:path>
              <a:moveTo>
                <a:pt x="0" y="0"/>
              </a:moveTo>
              <a:lnTo>
                <a:pt x="0" y="113481"/>
              </a:lnTo>
              <a:lnTo>
                <a:pt x="2318690" y="113481"/>
              </a:lnTo>
              <a:lnTo>
                <a:pt x="2318690" y="2269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2F16E9-5AAE-49C0-8123-813C3274FE5F}">
      <dsp:nvSpPr>
        <dsp:cNvPr id="0" name=""/>
        <dsp:cNvSpPr/>
      </dsp:nvSpPr>
      <dsp:spPr>
        <a:xfrm>
          <a:off x="3047749" y="843999"/>
          <a:ext cx="725286" cy="226962"/>
        </a:xfrm>
        <a:custGeom>
          <a:avLst/>
          <a:gdLst/>
          <a:ahLst/>
          <a:cxnLst/>
          <a:rect l="0" t="0" r="0" b="0"/>
          <a:pathLst>
            <a:path>
              <a:moveTo>
                <a:pt x="0" y="0"/>
              </a:moveTo>
              <a:lnTo>
                <a:pt x="0" y="113481"/>
              </a:lnTo>
              <a:lnTo>
                <a:pt x="725286" y="113481"/>
              </a:lnTo>
              <a:lnTo>
                <a:pt x="725286" y="2269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908E96-8F84-4EF2-AE7D-DDFC8366B299}">
      <dsp:nvSpPr>
        <dsp:cNvPr id="0" name=""/>
        <dsp:cNvSpPr/>
      </dsp:nvSpPr>
      <dsp:spPr>
        <a:xfrm>
          <a:off x="2250855" y="843999"/>
          <a:ext cx="796893" cy="226962"/>
        </a:xfrm>
        <a:custGeom>
          <a:avLst/>
          <a:gdLst/>
          <a:ahLst/>
          <a:cxnLst/>
          <a:rect l="0" t="0" r="0" b="0"/>
          <a:pathLst>
            <a:path>
              <a:moveTo>
                <a:pt x="796893" y="0"/>
              </a:moveTo>
              <a:lnTo>
                <a:pt x="796893" y="113481"/>
              </a:lnTo>
              <a:lnTo>
                <a:pt x="0" y="113481"/>
              </a:lnTo>
              <a:lnTo>
                <a:pt x="0" y="2269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45B83C-ED83-45C7-9131-149975B65B3C}">
      <dsp:nvSpPr>
        <dsp:cNvPr id="0" name=""/>
        <dsp:cNvSpPr/>
      </dsp:nvSpPr>
      <dsp:spPr>
        <a:xfrm>
          <a:off x="686357" y="843999"/>
          <a:ext cx="2361391" cy="226962"/>
        </a:xfrm>
        <a:custGeom>
          <a:avLst/>
          <a:gdLst/>
          <a:ahLst/>
          <a:cxnLst/>
          <a:rect l="0" t="0" r="0" b="0"/>
          <a:pathLst>
            <a:path>
              <a:moveTo>
                <a:pt x="2361391" y="0"/>
              </a:moveTo>
              <a:lnTo>
                <a:pt x="2361391" y="113481"/>
              </a:lnTo>
              <a:lnTo>
                <a:pt x="0" y="113481"/>
              </a:lnTo>
              <a:lnTo>
                <a:pt x="0" y="2269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B73CA5-0DE8-4A66-BDC1-8562BEB8AD2E}">
      <dsp:nvSpPr>
        <dsp:cNvPr id="0" name=""/>
        <dsp:cNvSpPr/>
      </dsp:nvSpPr>
      <dsp:spPr>
        <a:xfrm>
          <a:off x="2777555" y="303612"/>
          <a:ext cx="540387" cy="540387"/>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DA71F9-702C-4909-95BE-9D0B2C4336EA}">
      <dsp:nvSpPr>
        <dsp:cNvPr id="0" name=""/>
        <dsp:cNvSpPr/>
      </dsp:nvSpPr>
      <dsp:spPr>
        <a:xfrm>
          <a:off x="2777555" y="303612"/>
          <a:ext cx="540387" cy="540387"/>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2C16C3-01B0-4023-B408-55A7243DDDA9}">
      <dsp:nvSpPr>
        <dsp:cNvPr id="0" name=""/>
        <dsp:cNvSpPr/>
      </dsp:nvSpPr>
      <dsp:spPr>
        <a:xfrm>
          <a:off x="2507361" y="400881"/>
          <a:ext cx="1080775" cy="3458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dirty="0"/>
            <a:t>Directiva INSPIRE</a:t>
          </a:r>
        </a:p>
      </dsp:txBody>
      <dsp:txXfrm>
        <a:off x="2507361" y="400881"/>
        <a:ext cx="1080775" cy="345848"/>
      </dsp:txXfrm>
    </dsp:sp>
    <dsp:sp modelId="{23F672FB-397A-4777-A9CA-A3B397184597}">
      <dsp:nvSpPr>
        <dsp:cNvPr id="0" name=""/>
        <dsp:cNvSpPr/>
      </dsp:nvSpPr>
      <dsp:spPr>
        <a:xfrm>
          <a:off x="344843" y="1070962"/>
          <a:ext cx="683028" cy="803140"/>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D4C566-A1C2-485B-A677-E699FEC13457}">
      <dsp:nvSpPr>
        <dsp:cNvPr id="0" name=""/>
        <dsp:cNvSpPr/>
      </dsp:nvSpPr>
      <dsp:spPr>
        <a:xfrm>
          <a:off x="344843" y="1070962"/>
          <a:ext cx="683028" cy="803140"/>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1D1F41-C777-4E1D-8458-6BCD900415CA}">
      <dsp:nvSpPr>
        <dsp:cNvPr id="0" name=""/>
        <dsp:cNvSpPr/>
      </dsp:nvSpPr>
      <dsp:spPr>
        <a:xfrm>
          <a:off x="3329" y="1215527"/>
          <a:ext cx="1366056" cy="5140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LISIGE</a:t>
          </a:r>
        </a:p>
      </dsp:txBody>
      <dsp:txXfrm>
        <a:off x="3329" y="1215527"/>
        <a:ext cx="1366056" cy="514009"/>
      </dsp:txXfrm>
    </dsp:sp>
    <dsp:sp modelId="{002B3273-A339-41A7-ACEA-891C1EE9E6CD}">
      <dsp:nvSpPr>
        <dsp:cNvPr id="0" name=""/>
        <dsp:cNvSpPr/>
      </dsp:nvSpPr>
      <dsp:spPr>
        <a:xfrm>
          <a:off x="1923602" y="1070962"/>
          <a:ext cx="654506" cy="749598"/>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ACA8D4-89AB-4F60-9CDB-DDDB50D43D28}">
      <dsp:nvSpPr>
        <dsp:cNvPr id="0" name=""/>
        <dsp:cNvSpPr/>
      </dsp:nvSpPr>
      <dsp:spPr>
        <a:xfrm>
          <a:off x="1923602" y="1070962"/>
          <a:ext cx="654506" cy="749598"/>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3B7746-C855-4BEC-B8C6-5C6BE3EF7B94}">
      <dsp:nvSpPr>
        <dsp:cNvPr id="0" name=""/>
        <dsp:cNvSpPr/>
      </dsp:nvSpPr>
      <dsp:spPr>
        <a:xfrm>
          <a:off x="1596349" y="1205890"/>
          <a:ext cx="1309013" cy="47974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dirty="0"/>
            <a:t>Reglamento de los servicios de Red</a:t>
          </a:r>
        </a:p>
      </dsp:txBody>
      <dsp:txXfrm>
        <a:off x="1596349" y="1205890"/>
        <a:ext cx="1309013" cy="479743"/>
      </dsp:txXfrm>
    </dsp:sp>
    <dsp:sp modelId="{99B4A97D-D7EC-4965-9870-AB6924391A5B}">
      <dsp:nvSpPr>
        <dsp:cNvPr id="0" name=""/>
        <dsp:cNvSpPr/>
      </dsp:nvSpPr>
      <dsp:spPr>
        <a:xfrm>
          <a:off x="3452680" y="1070962"/>
          <a:ext cx="640710" cy="770084"/>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94704B-01DF-42F6-9F1E-95B555415B10}">
      <dsp:nvSpPr>
        <dsp:cNvPr id="0" name=""/>
        <dsp:cNvSpPr/>
      </dsp:nvSpPr>
      <dsp:spPr>
        <a:xfrm>
          <a:off x="3452680" y="1070962"/>
          <a:ext cx="640710" cy="770084"/>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254C8F-7D6D-4B4E-8E7B-935DC316A03C}">
      <dsp:nvSpPr>
        <dsp:cNvPr id="0" name=""/>
        <dsp:cNvSpPr/>
      </dsp:nvSpPr>
      <dsp:spPr>
        <a:xfrm>
          <a:off x="3132325" y="1209577"/>
          <a:ext cx="1281421" cy="49285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kern="1200" dirty="0"/>
            <a:t>Reglamento sobre los metadatos</a:t>
          </a:r>
        </a:p>
      </dsp:txBody>
      <dsp:txXfrm>
        <a:off x="3132325" y="1209577"/>
        <a:ext cx="1281421" cy="492854"/>
      </dsp:txXfrm>
    </dsp:sp>
    <dsp:sp modelId="{6DF2E6CB-5D84-46DE-9EEE-3902E3727B29}">
      <dsp:nvSpPr>
        <dsp:cNvPr id="0" name=""/>
        <dsp:cNvSpPr/>
      </dsp:nvSpPr>
      <dsp:spPr>
        <a:xfrm>
          <a:off x="5003574" y="1070962"/>
          <a:ext cx="725729" cy="746237"/>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71CE20-F87A-41DD-AC95-EB2474F8E944}">
      <dsp:nvSpPr>
        <dsp:cNvPr id="0" name=""/>
        <dsp:cNvSpPr/>
      </dsp:nvSpPr>
      <dsp:spPr>
        <a:xfrm>
          <a:off x="5003574" y="1070962"/>
          <a:ext cx="725729" cy="746237"/>
        </a:xfrm>
        <a:prstGeom prst="arc">
          <a:avLst>
            <a:gd name="adj1" fmla="val 2400000"/>
            <a:gd name="adj2" fmla="val 840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6DE11-6B06-4E59-A0AD-C57A69D1CB4D}">
      <dsp:nvSpPr>
        <dsp:cNvPr id="0" name=""/>
        <dsp:cNvSpPr/>
      </dsp:nvSpPr>
      <dsp:spPr>
        <a:xfrm>
          <a:off x="4640709" y="1205285"/>
          <a:ext cx="1451459" cy="4775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dirty="0"/>
            <a:t>Reglamento sobre la interoperabilidad de datos y servicios espaciales</a:t>
          </a:r>
        </a:p>
      </dsp:txBody>
      <dsp:txXfrm>
        <a:off x="4640709" y="1205285"/>
        <a:ext cx="1451459" cy="477592"/>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06D762-8F6C-1864-0B35-613EB92E25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755630-9171-9585-9785-C7D24DBA80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B68AD9-D55D-4304-9F99-32C4ECA28A2E}" type="datetimeFigureOut">
              <a:rPr lang="en-US" smtClean="0"/>
              <a:t>6/10/2025</a:t>
            </a:fld>
            <a:endParaRPr lang="en-US"/>
          </a:p>
        </p:txBody>
      </p:sp>
      <p:sp>
        <p:nvSpPr>
          <p:cNvPr id="4" name="Footer Placeholder 3">
            <a:extLst>
              <a:ext uri="{FF2B5EF4-FFF2-40B4-BE49-F238E27FC236}">
                <a16:creationId xmlns:a16="http://schemas.microsoft.com/office/drawing/2014/main" id="{E41FFF58-36E7-88C7-0B24-504CE8B5AC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165691-6A0F-3A03-0540-775125E280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390FA1-49F3-47E2-A1D6-7C6999652C3E}" type="slidenum">
              <a:rPr lang="en-US" smtClean="0"/>
              <a:t>‹#›</a:t>
            </a:fld>
            <a:endParaRPr lang="en-US"/>
          </a:p>
        </p:txBody>
      </p:sp>
    </p:spTree>
    <p:extLst>
      <p:ext uri="{BB962C8B-B14F-4D97-AF65-F5344CB8AC3E}">
        <p14:creationId xmlns:p14="http://schemas.microsoft.com/office/powerpoint/2010/main" val="229356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929EB-02DA-804D-8E42-1D367662A031}" type="datetimeFigureOut">
              <a:rPr lang="es-ES" smtClean="0"/>
              <a:t>10/06/2025</a:t>
            </a:fld>
            <a:endParaRPr lang="es-ES"/>
          </a:p>
        </p:txBody>
      </p:sp>
      <p:sp>
        <p:nvSpPr>
          <p:cNvPr id="4" name="Marcador de imagen de diapositiva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14468-2644-7E4C-8904-C622AC9D18B7}" type="slidenum">
              <a:rPr lang="es-ES" smtClean="0"/>
              <a:t>‹#›</a:t>
            </a:fld>
            <a:endParaRPr lang="es-ES"/>
          </a:p>
        </p:txBody>
      </p:sp>
    </p:spTree>
    <p:extLst>
      <p:ext uri="{BB962C8B-B14F-4D97-AF65-F5344CB8AC3E}">
        <p14:creationId xmlns:p14="http://schemas.microsoft.com/office/powerpoint/2010/main" val="89426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656B3-CAD7-F835-FC07-6A0DD82752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8A56AC8-EAD2-9062-AAD2-1068770376C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B29994A-C048-FF1A-BE1B-CB401F469F3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D39A05E-FCB1-0476-0E1E-5CDF69F644CA}"/>
              </a:ext>
            </a:extLst>
          </p:cNvPr>
          <p:cNvSpPr>
            <a:spLocks noGrp="1"/>
          </p:cNvSpPr>
          <p:nvPr>
            <p:ph type="sldNum" sz="quarter" idx="5"/>
          </p:nvPr>
        </p:nvSpPr>
        <p:spPr/>
        <p:txBody>
          <a:bodyPr/>
          <a:lstStyle/>
          <a:p>
            <a:fld id="{F0A14468-2644-7E4C-8904-C622AC9D18B7}" type="slidenum">
              <a:rPr lang="es-ES" smtClean="0"/>
              <a:t>4</a:t>
            </a:fld>
            <a:endParaRPr lang="es-ES"/>
          </a:p>
        </p:txBody>
      </p:sp>
    </p:spTree>
    <p:extLst>
      <p:ext uri="{BB962C8B-B14F-4D97-AF65-F5344CB8AC3E}">
        <p14:creationId xmlns:p14="http://schemas.microsoft.com/office/powerpoint/2010/main" val="1278003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1CED5-84F9-0C15-5569-2B3151B7960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E793413-90BC-864E-237B-732E2E20B16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3C68099-56C6-12C0-6FDE-D33AEBD8DDB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AB9EC63-77EE-A99D-5926-6252E7540BDB}"/>
              </a:ext>
            </a:extLst>
          </p:cNvPr>
          <p:cNvSpPr>
            <a:spLocks noGrp="1"/>
          </p:cNvSpPr>
          <p:nvPr>
            <p:ph type="sldNum" sz="quarter" idx="5"/>
          </p:nvPr>
        </p:nvSpPr>
        <p:spPr/>
        <p:txBody>
          <a:bodyPr/>
          <a:lstStyle/>
          <a:p>
            <a:fld id="{F0A14468-2644-7E4C-8904-C622AC9D18B7}" type="slidenum">
              <a:rPr lang="es-ES" smtClean="0"/>
              <a:t>13</a:t>
            </a:fld>
            <a:endParaRPr lang="es-ES"/>
          </a:p>
        </p:txBody>
      </p:sp>
    </p:spTree>
    <p:extLst>
      <p:ext uri="{BB962C8B-B14F-4D97-AF65-F5344CB8AC3E}">
        <p14:creationId xmlns:p14="http://schemas.microsoft.com/office/powerpoint/2010/main" val="417474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BC3D8-D2D1-0F42-BEDD-989523BDC0E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586FE64-B7D9-2E8B-C44E-4A5AD6C6C7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0B8B0F2-5110-2EC0-5523-E6A0F915383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CAF4222-AF4B-F8AE-7122-E0DF8A4725AB}"/>
              </a:ext>
            </a:extLst>
          </p:cNvPr>
          <p:cNvSpPr>
            <a:spLocks noGrp="1"/>
          </p:cNvSpPr>
          <p:nvPr>
            <p:ph type="sldNum" sz="quarter" idx="5"/>
          </p:nvPr>
        </p:nvSpPr>
        <p:spPr/>
        <p:txBody>
          <a:bodyPr/>
          <a:lstStyle/>
          <a:p>
            <a:fld id="{F0A14468-2644-7E4C-8904-C622AC9D18B7}" type="slidenum">
              <a:rPr lang="es-ES" smtClean="0"/>
              <a:t>14</a:t>
            </a:fld>
            <a:endParaRPr lang="es-ES"/>
          </a:p>
        </p:txBody>
      </p:sp>
    </p:spTree>
    <p:extLst>
      <p:ext uri="{BB962C8B-B14F-4D97-AF65-F5344CB8AC3E}">
        <p14:creationId xmlns:p14="http://schemas.microsoft.com/office/powerpoint/2010/main" val="247625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D896-C3A9-F859-B532-AE7EEADC67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FB55DF-61BB-C6BA-18D1-AC4DED45AED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0FE837C-9E51-41F9-5928-93089E45550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5A49CD6-48B4-1D2E-DB4D-4307C9FE4DF1}"/>
              </a:ext>
            </a:extLst>
          </p:cNvPr>
          <p:cNvSpPr>
            <a:spLocks noGrp="1"/>
          </p:cNvSpPr>
          <p:nvPr>
            <p:ph type="sldNum" sz="quarter" idx="5"/>
          </p:nvPr>
        </p:nvSpPr>
        <p:spPr/>
        <p:txBody>
          <a:bodyPr/>
          <a:lstStyle/>
          <a:p>
            <a:fld id="{F0A14468-2644-7E4C-8904-C622AC9D18B7}" type="slidenum">
              <a:rPr lang="es-ES" smtClean="0"/>
              <a:t>15</a:t>
            </a:fld>
            <a:endParaRPr lang="es-ES"/>
          </a:p>
        </p:txBody>
      </p:sp>
    </p:spTree>
    <p:extLst>
      <p:ext uri="{BB962C8B-B14F-4D97-AF65-F5344CB8AC3E}">
        <p14:creationId xmlns:p14="http://schemas.microsoft.com/office/powerpoint/2010/main" val="2182158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2A4E-507C-976B-DB94-69DE591CCA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3900DCD-3085-773C-7E7B-CE1939B022C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02B1518-D148-9E1B-70AC-3D7610D333AE}"/>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B5B7152-9BD0-BF11-0F69-7FB663459A45}"/>
              </a:ext>
            </a:extLst>
          </p:cNvPr>
          <p:cNvSpPr>
            <a:spLocks noGrp="1"/>
          </p:cNvSpPr>
          <p:nvPr>
            <p:ph type="sldNum" sz="quarter" idx="5"/>
          </p:nvPr>
        </p:nvSpPr>
        <p:spPr/>
        <p:txBody>
          <a:bodyPr/>
          <a:lstStyle/>
          <a:p>
            <a:fld id="{F0A14468-2644-7E4C-8904-C622AC9D18B7}" type="slidenum">
              <a:rPr lang="es-ES" smtClean="0"/>
              <a:t>16</a:t>
            </a:fld>
            <a:endParaRPr lang="es-ES"/>
          </a:p>
        </p:txBody>
      </p:sp>
    </p:spTree>
    <p:extLst>
      <p:ext uri="{BB962C8B-B14F-4D97-AF65-F5344CB8AC3E}">
        <p14:creationId xmlns:p14="http://schemas.microsoft.com/office/powerpoint/2010/main" val="2574801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6574F-9CF4-E4C8-28F1-A04949EEE66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E7EA73C-1481-6311-815E-3212054702E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CE1A107-EE28-3F62-2E18-4BFFE53E4B7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854F55A-291D-EAAF-F67A-ED000D8BF3B9}"/>
              </a:ext>
            </a:extLst>
          </p:cNvPr>
          <p:cNvSpPr>
            <a:spLocks noGrp="1"/>
          </p:cNvSpPr>
          <p:nvPr>
            <p:ph type="sldNum" sz="quarter" idx="5"/>
          </p:nvPr>
        </p:nvSpPr>
        <p:spPr/>
        <p:txBody>
          <a:bodyPr/>
          <a:lstStyle/>
          <a:p>
            <a:fld id="{F0A14468-2644-7E4C-8904-C622AC9D18B7}" type="slidenum">
              <a:rPr lang="es-ES" smtClean="0"/>
              <a:t>17</a:t>
            </a:fld>
            <a:endParaRPr lang="es-ES"/>
          </a:p>
        </p:txBody>
      </p:sp>
    </p:spTree>
    <p:extLst>
      <p:ext uri="{BB962C8B-B14F-4D97-AF65-F5344CB8AC3E}">
        <p14:creationId xmlns:p14="http://schemas.microsoft.com/office/powerpoint/2010/main" val="429185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0ABA5-C1F2-BF98-7A9A-22DBA71A9D8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DD86E1B-307B-2667-D5E6-39C2DF8B39F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9ADAA9A-410C-D9D0-E369-C60F26D8689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FBC43D8-F588-EC4B-B122-73F1617756C1}"/>
              </a:ext>
            </a:extLst>
          </p:cNvPr>
          <p:cNvSpPr>
            <a:spLocks noGrp="1"/>
          </p:cNvSpPr>
          <p:nvPr>
            <p:ph type="sldNum" sz="quarter" idx="5"/>
          </p:nvPr>
        </p:nvSpPr>
        <p:spPr/>
        <p:txBody>
          <a:bodyPr/>
          <a:lstStyle/>
          <a:p>
            <a:fld id="{F0A14468-2644-7E4C-8904-C622AC9D18B7}" type="slidenum">
              <a:rPr lang="es-ES" smtClean="0"/>
              <a:t>18</a:t>
            </a:fld>
            <a:endParaRPr lang="es-ES"/>
          </a:p>
        </p:txBody>
      </p:sp>
    </p:spTree>
    <p:extLst>
      <p:ext uri="{BB962C8B-B14F-4D97-AF65-F5344CB8AC3E}">
        <p14:creationId xmlns:p14="http://schemas.microsoft.com/office/powerpoint/2010/main" val="3835866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34457-EAF6-E513-062F-5DC0C0DE81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B5723A-CC6F-EF3F-C6BE-CE043ACA60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E47B7F-379B-F169-0A61-D6A4A7BE1B1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6E993C1F-A23A-93E6-4871-EBAA6BE15847}"/>
              </a:ext>
            </a:extLst>
          </p:cNvPr>
          <p:cNvSpPr>
            <a:spLocks noGrp="1"/>
          </p:cNvSpPr>
          <p:nvPr>
            <p:ph type="sldNum" sz="quarter" idx="5"/>
          </p:nvPr>
        </p:nvSpPr>
        <p:spPr/>
        <p:txBody>
          <a:bodyPr/>
          <a:lstStyle/>
          <a:p>
            <a:fld id="{F0A14468-2644-7E4C-8904-C622AC9D18B7}" type="slidenum">
              <a:rPr lang="es-ES" smtClean="0"/>
              <a:t>19</a:t>
            </a:fld>
            <a:endParaRPr lang="es-ES"/>
          </a:p>
        </p:txBody>
      </p:sp>
    </p:spTree>
    <p:extLst>
      <p:ext uri="{BB962C8B-B14F-4D97-AF65-F5344CB8AC3E}">
        <p14:creationId xmlns:p14="http://schemas.microsoft.com/office/powerpoint/2010/main" val="1557783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B799B-C342-C364-7C4D-BF08AE81EDC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DDCA766-829B-CB90-11D5-98DE3DA8DAC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FA04A05-E3C4-B767-4252-AFD405E0AFC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FF5F386E-8C69-6071-3CFE-2664AAC51B40}"/>
              </a:ext>
            </a:extLst>
          </p:cNvPr>
          <p:cNvSpPr>
            <a:spLocks noGrp="1"/>
          </p:cNvSpPr>
          <p:nvPr>
            <p:ph type="sldNum" sz="quarter" idx="5"/>
          </p:nvPr>
        </p:nvSpPr>
        <p:spPr/>
        <p:txBody>
          <a:bodyPr/>
          <a:lstStyle/>
          <a:p>
            <a:fld id="{F0A14468-2644-7E4C-8904-C622AC9D18B7}" type="slidenum">
              <a:rPr lang="es-ES" smtClean="0"/>
              <a:t>20</a:t>
            </a:fld>
            <a:endParaRPr lang="es-ES"/>
          </a:p>
        </p:txBody>
      </p:sp>
    </p:spTree>
    <p:extLst>
      <p:ext uri="{BB962C8B-B14F-4D97-AF65-F5344CB8AC3E}">
        <p14:creationId xmlns:p14="http://schemas.microsoft.com/office/powerpoint/2010/main" val="2631002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28874-474C-3F33-3ABF-07D591EDEF4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CB9A70-EC53-4114-4F7C-1F51C63A85E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4A29FB2-631B-6CAF-F83E-74C2717FA5AE}"/>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A1CB0D2E-79CE-A4B8-2419-1FD26A5ADF28}"/>
              </a:ext>
            </a:extLst>
          </p:cNvPr>
          <p:cNvSpPr>
            <a:spLocks noGrp="1"/>
          </p:cNvSpPr>
          <p:nvPr>
            <p:ph type="sldNum" sz="quarter" idx="5"/>
          </p:nvPr>
        </p:nvSpPr>
        <p:spPr/>
        <p:txBody>
          <a:bodyPr/>
          <a:lstStyle/>
          <a:p>
            <a:fld id="{F0A14468-2644-7E4C-8904-C622AC9D18B7}" type="slidenum">
              <a:rPr lang="es-ES" smtClean="0"/>
              <a:t>21</a:t>
            </a:fld>
            <a:endParaRPr lang="es-ES"/>
          </a:p>
        </p:txBody>
      </p:sp>
    </p:spTree>
    <p:extLst>
      <p:ext uri="{BB962C8B-B14F-4D97-AF65-F5344CB8AC3E}">
        <p14:creationId xmlns:p14="http://schemas.microsoft.com/office/powerpoint/2010/main" val="3584061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E90D5-13E8-2884-BD42-3248FC144BD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06168E2-3C0B-D5EC-842F-833DC5383BE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DF6FBF4-008B-C044-00DF-566765796B8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20543DE-E832-41F9-E6F1-C11429BCDFA2}"/>
              </a:ext>
            </a:extLst>
          </p:cNvPr>
          <p:cNvSpPr>
            <a:spLocks noGrp="1"/>
          </p:cNvSpPr>
          <p:nvPr>
            <p:ph type="sldNum" sz="quarter" idx="5"/>
          </p:nvPr>
        </p:nvSpPr>
        <p:spPr/>
        <p:txBody>
          <a:bodyPr/>
          <a:lstStyle/>
          <a:p>
            <a:fld id="{F0A14468-2644-7E4C-8904-C622AC9D18B7}" type="slidenum">
              <a:rPr lang="es-ES" smtClean="0"/>
              <a:t>22</a:t>
            </a:fld>
            <a:endParaRPr lang="es-ES"/>
          </a:p>
        </p:txBody>
      </p:sp>
    </p:spTree>
    <p:extLst>
      <p:ext uri="{BB962C8B-B14F-4D97-AF65-F5344CB8AC3E}">
        <p14:creationId xmlns:p14="http://schemas.microsoft.com/office/powerpoint/2010/main" val="160186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C464-CB4E-7DB2-4427-8594D0DDF9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9C94D2D-5294-BB72-E40A-9C36322646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4CA856E-68A0-FC2B-3FF9-EE85DE10C2A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4FAF159-6776-A953-C152-DE82D2C33A76}"/>
              </a:ext>
            </a:extLst>
          </p:cNvPr>
          <p:cNvSpPr>
            <a:spLocks noGrp="1"/>
          </p:cNvSpPr>
          <p:nvPr>
            <p:ph type="sldNum" sz="quarter" idx="5"/>
          </p:nvPr>
        </p:nvSpPr>
        <p:spPr/>
        <p:txBody>
          <a:bodyPr/>
          <a:lstStyle/>
          <a:p>
            <a:fld id="{F0A14468-2644-7E4C-8904-C622AC9D18B7}" type="slidenum">
              <a:rPr lang="es-ES" smtClean="0"/>
              <a:t>5</a:t>
            </a:fld>
            <a:endParaRPr lang="es-ES"/>
          </a:p>
        </p:txBody>
      </p:sp>
    </p:spTree>
    <p:extLst>
      <p:ext uri="{BB962C8B-B14F-4D97-AF65-F5344CB8AC3E}">
        <p14:creationId xmlns:p14="http://schemas.microsoft.com/office/powerpoint/2010/main" val="4242879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E4CE-7695-9AB6-C033-52F80101606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9BC6B1-66D6-745C-E6C0-76A93763439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3D3FCB0-50E6-CBBC-84AC-B2F966F9AC06}"/>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1AB6A6E1-F843-208E-DF19-D25CBC9F1FEC}"/>
              </a:ext>
            </a:extLst>
          </p:cNvPr>
          <p:cNvSpPr>
            <a:spLocks noGrp="1"/>
          </p:cNvSpPr>
          <p:nvPr>
            <p:ph type="sldNum" sz="quarter" idx="5"/>
          </p:nvPr>
        </p:nvSpPr>
        <p:spPr/>
        <p:txBody>
          <a:bodyPr/>
          <a:lstStyle/>
          <a:p>
            <a:fld id="{F0A14468-2644-7E4C-8904-C622AC9D18B7}" type="slidenum">
              <a:rPr lang="es-ES" smtClean="0"/>
              <a:t>23</a:t>
            </a:fld>
            <a:endParaRPr lang="es-ES"/>
          </a:p>
        </p:txBody>
      </p:sp>
    </p:spTree>
    <p:extLst>
      <p:ext uri="{BB962C8B-B14F-4D97-AF65-F5344CB8AC3E}">
        <p14:creationId xmlns:p14="http://schemas.microsoft.com/office/powerpoint/2010/main" val="3238705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A62A4-AAE0-A80B-4755-70D11653BED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F6521A1-BB7C-8FA2-0D3D-71C99DAA979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ADE3140-E200-9911-8773-172DD3F1405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6BA4FF50-B7F1-6168-57B2-2CB90DCD0AFF}"/>
              </a:ext>
            </a:extLst>
          </p:cNvPr>
          <p:cNvSpPr>
            <a:spLocks noGrp="1"/>
          </p:cNvSpPr>
          <p:nvPr>
            <p:ph type="sldNum" sz="quarter" idx="5"/>
          </p:nvPr>
        </p:nvSpPr>
        <p:spPr/>
        <p:txBody>
          <a:bodyPr/>
          <a:lstStyle/>
          <a:p>
            <a:fld id="{F0A14468-2644-7E4C-8904-C622AC9D18B7}" type="slidenum">
              <a:rPr lang="es-ES" smtClean="0"/>
              <a:t>24</a:t>
            </a:fld>
            <a:endParaRPr lang="es-ES"/>
          </a:p>
        </p:txBody>
      </p:sp>
    </p:spTree>
    <p:extLst>
      <p:ext uri="{BB962C8B-B14F-4D97-AF65-F5344CB8AC3E}">
        <p14:creationId xmlns:p14="http://schemas.microsoft.com/office/powerpoint/2010/main" val="703340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ED0B8-F444-C760-D73A-D0EA95CF026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5FCC8F-F74E-569D-A65F-55CB861D3A6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6092519-0CD9-7FFD-D323-F9E40380080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66D1491-57B2-CD4A-D9B2-456EB772DD36}"/>
              </a:ext>
            </a:extLst>
          </p:cNvPr>
          <p:cNvSpPr>
            <a:spLocks noGrp="1"/>
          </p:cNvSpPr>
          <p:nvPr>
            <p:ph type="sldNum" sz="quarter" idx="5"/>
          </p:nvPr>
        </p:nvSpPr>
        <p:spPr/>
        <p:txBody>
          <a:bodyPr/>
          <a:lstStyle/>
          <a:p>
            <a:fld id="{F0A14468-2644-7E4C-8904-C622AC9D18B7}" type="slidenum">
              <a:rPr lang="es-ES" smtClean="0"/>
              <a:t>25</a:t>
            </a:fld>
            <a:endParaRPr lang="es-ES"/>
          </a:p>
        </p:txBody>
      </p:sp>
    </p:spTree>
    <p:extLst>
      <p:ext uri="{BB962C8B-B14F-4D97-AF65-F5344CB8AC3E}">
        <p14:creationId xmlns:p14="http://schemas.microsoft.com/office/powerpoint/2010/main" val="4113687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A3A5A-495A-BDF7-9B54-188D5017CE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8903C8-A562-7C91-6E47-306E1729E2E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CFBCD56-1439-827D-DDA6-AE3F922C5AF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1F3EB66-FA7F-3BDF-F09B-10F45F123BAD}"/>
              </a:ext>
            </a:extLst>
          </p:cNvPr>
          <p:cNvSpPr>
            <a:spLocks noGrp="1"/>
          </p:cNvSpPr>
          <p:nvPr>
            <p:ph type="sldNum" sz="quarter" idx="5"/>
          </p:nvPr>
        </p:nvSpPr>
        <p:spPr/>
        <p:txBody>
          <a:bodyPr/>
          <a:lstStyle/>
          <a:p>
            <a:fld id="{F0A14468-2644-7E4C-8904-C622AC9D18B7}" type="slidenum">
              <a:rPr lang="es-ES" smtClean="0"/>
              <a:t>26</a:t>
            </a:fld>
            <a:endParaRPr lang="es-ES"/>
          </a:p>
        </p:txBody>
      </p:sp>
    </p:spTree>
    <p:extLst>
      <p:ext uri="{BB962C8B-B14F-4D97-AF65-F5344CB8AC3E}">
        <p14:creationId xmlns:p14="http://schemas.microsoft.com/office/powerpoint/2010/main" val="2499853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7E8D9-4CB3-0CBE-A950-60C2F35584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4A743C-49C3-24F8-BF05-07D343BFF0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4F6617A-617A-A495-2ED3-66F9D880F1F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61746F0-550F-F42C-12BE-7035E20695AB}"/>
              </a:ext>
            </a:extLst>
          </p:cNvPr>
          <p:cNvSpPr>
            <a:spLocks noGrp="1"/>
          </p:cNvSpPr>
          <p:nvPr>
            <p:ph type="sldNum" sz="quarter" idx="5"/>
          </p:nvPr>
        </p:nvSpPr>
        <p:spPr/>
        <p:txBody>
          <a:bodyPr/>
          <a:lstStyle/>
          <a:p>
            <a:fld id="{F0A14468-2644-7E4C-8904-C622AC9D18B7}" type="slidenum">
              <a:rPr lang="es-ES" smtClean="0"/>
              <a:t>27</a:t>
            </a:fld>
            <a:endParaRPr lang="es-ES"/>
          </a:p>
        </p:txBody>
      </p:sp>
    </p:spTree>
    <p:extLst>
      <p:ext uri="{BB962C8B-B14F-4D97-AF65-F5344CB8AC3E}">
        <p14:creationId xmlns:p14="http://schemas.microsoft.com/office/powerpoint/2010/main" val="2817158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89BEF-DBC4-91B1-BA94-39ADC3D63B1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C5CB2E2-3CAF-B79E-9328-C86C4E01CE0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68FDB75-BD60-9B38-F693-DC146CB756E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A0213DE-3592-AFC7-9332-F5F2B66CBFB7}"/>
              </a:ext>
            </a:extLst>
          </p:cNvPr>
          <p:cNvSpPr>
            <a:spLocks noGrp="1"/>
          </p:cNvSpPr>
          <p:nvPr>
            <p:ph type="sldNum" sz="quarter" idx="5"/>
          </p:nvPr>
        </p:nvSpPr>
        <p:spPr/>
        <p:txBody>
          <a:bodyPr/>
          <a:lstStyle/>
          <a:p>
            <a:fld id="{F0A14468-2644-7E4C-8904-C622AC9D18B7}" type="slidenum">
              <a:rPr lang="es-ES" smtClean="0"/>
              <a:t>29</a:t>
            </a:fld>
            <a:endParaRPr lang="es-ES"/>
          </a:p>
        </p:txBody>
      </p:sp>
    </p:spTree>
    <p:extLst>
      <p:ext uri="{BB962C8B-B14F-4D97-AF65-F5344CB8AC3E}">
        <p14:creationId xmlns:p14="http://schemas.microsoft.com/office/powerpoint/2010/main" val="2505079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D0901-7714-1626-AAE3-D38E27D4D7A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04363AB-0716-315D-C895-8EE11F9F804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81408B5-8856-E721-8A34-65442473AF3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94D8AB1-31DF-FB87-1368-879DE0105594}"/>
              </a:ext>
            </a:extLst>
          </p:cNvPr>
          <p:cNvSpPr>
            <a:spLocks noGrp="1"/>
          </p:cNvSpPr>
          <p:nvPr>
            <p:ph type="sldNum" sz="quarter" idx="5"/>
          </p:nvPr>
        </p:nvSpPr>
        <p:spPr/>
        <p:txBody>
          <a:bodyPr/>
          <a:lstStyle/>
          <a:p>
            <a:fld id="{F0A14468-2644-7E4C-8904-C622AC9D18B7}" type="slidenum">
              <a:rPr lang="es-ES" smtClean="0"/>
              <a:t>30</a:t>
            </a:fld>
            <a:endParaRPr lang="es-ES"/>
          </a:p>
        </p:txBody>
      </p:sp>
    </p:spTree>
    <p:extLst>
      <p:ext uri="{BB962C8B-B14F-4D97-AF65-F5344CB8AC3E}">
        <p14:creationId xmlns:p14="http://schemas.microsoft.com/office/powerpoint/2010/main" val="90055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E5C0A-AFCE-6A78-BDBC-D25F5229A0D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2D22BF2-3CA0-6E8A-A037-AB29F52F857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7ECB56B-2D4F-0D31-B97A-5C35325286F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EBC1770-B527-A679-428D-D7A46679B840}"/>
              </a:ext>
            </a:extLst>
          </p:cNvPr>
          <p:cNvSpPr>
            <a:spLocks noGrp="1"/>
          </p:cNvSpPr>
          <p:nvPr>
            <p:ph type="sldNum" sz="quarter" idx="5"/>
          </p:nvPr>
        </p:nvSpPr>
        <p:spPr/>
        <p:txBody>
          <a:bodyPr/>
          <a:lstStyle/>
          <a:p>
            <a:fld id="{F0A14468-2644-7E4C-8904-C622AC9D18B7}" type="slidenum">
              <a:rPr lang="es-ES" smtClean="0"/>
              <a:t>31</a:t>
            </a:fld>
            <a:endParaRPr lang="es-ES"/>
          </a:p>
        </p:txBody>
      </p:sp>
    </p:spTree>
    <p:extLst>
      <p:ext uri="{BB962C8B-B14F-4D97-AF65-F5344CB8AC3E}">
        <p14:creationId xmlns:p14="http://schemas.microsoft.com/office/powerpoint/2010/main" val="1532222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3799A-2A9E-776A-3D56-97545263090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A0BD732-7057-E608-FADE-B3FFC9D8CE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000897E-D54F-6243-0E44-B88B1EEF664E}"/>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1A9EA9B-856F-6D3D-0F34-655AB4F2D766}"/>
              </a:ext>
            </a:extLst>
          </p:cNvPr>
          <p:cNvSpPr>
            <a:spLocks noGrp="1"/>
          </p:cNvSpPr>
          <p:nvPr>
            <p:ph type="sldNum" sz="quarter" idx="5"/>
          </p:nvPr>
        </p:nvSpPr>
        <p:spPr/>
        <p:txBody>
          <a:bodyPr/>
          <a:lstStyle/>
          <a:p>
            <a:fld id="{F0A14468-2644-7E4C-8904-C622AC9D18B7}" type="slidenum">
              <a:rPr lang="es-ES" smtClean="0"/>
              <a:t>32</a:t>
            </a:fld>
            <a:endParaRPr lang="es-ES"/>
          </a:p>
        </p:txBody>
      </p:sp>
    </p:spTree>
    <p:extLst>
      <p:ext uri="{BB962C8B-B14F-4D97-AF65-F5344CB8AC3E}">
        <p14:creationId xmlns:p14="http://schemas.microsoft.com/office/powerpoint/2010/main" val="2787335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DC0B7-E9BA-9AAE-01F2-63FA7AD2DB7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3213302-59A2-2499-5E57-49B7E8E15A3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3C5BBCD-334A-A794-2496-0371DFE35E52}"/>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37E808EA-CB9A-B251-D2F3-E9CA5E638662}"/>
              </a:ext>
            </a:extLst>
          </p:cNvPr>
          <p:cNvSpPr>
            <a:spLocks noGrp="1"/>
          </p:cNvSpPr>
          <p:nvPr>
            <p:ph type="sldNum" sz="quarter" idx="5"/>
          </p:nvPr>
        </p:nvSpPr>
        <p:spPr/>
        <p:txBody>
          <a:bodyPr/>
          <a:lstStyle/>
          <a:p>
            <a:fld id="{F0A14468-2644-7E4C-8904-C622AC9D18B7}" type="slidenum">
              <a:rPr lang="es-ES" smtClean="0"/>
              <a:t>33</a:t>
            </a:fld>
            <a:endParaRPr lang="es-ES"/>
          </a:p>
        </p:txBody>
      </p:sp>
    </p:spTree>
    <p:extLst>
      <p:ext uri="{BB962C8B-B14F-4D97-AF65-F5344CB8AC3E}">
        <p14:creationId xmlns:p14="http://schemas.microsoft.com/office/powerpoint/2010/main" val="4005338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2C0CB-C6A6-A55F-0597-E78CFD07679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14797BB-C1DD-C5F5-4BFF-4A758646F03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84AEE6-1F86-15A4-F006-D34F592AC35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A319549E-6F5D-2A4E-0134-D5D0D21BBE42}"/>
              </a:ext>
            </a:extLst>
          </p:cNvPr>
          <p:cNvSpPr>
            <a:spLocks noGrp="1"/>
          </p:cNvSpPr>
          <p:nvPr>
            <p:ph type="sldNum" sz="quarter" idx="5"/>
          </p:nvPr>
        </p:nvSpPr>
        <p:spPr/>
        <p:txBody>
          <a:bodyPr/>
          <a:lstStyle/>
          <a:p>
            <a:fld id="{F0A14468-2644-7E4C-8904-C622AC9D18B7}" type="slidenum">
              <a:rPr lang="es-ES" smtClean="0"/>
              <a:t>6</a:t>
            </a:fld>
            <a:endParaRPr lang="es-ES"/>
          </a:p>
        </p:txBody>
      </p:sp>
    </p:spTree>
    <p:extLst>
      <p:ext uri="{BB962C8B-B14F-4D97-AF65-F5344CB8AC3E}">
        <p14:creationId xmlns:p14="http://schemas.microsoft.com/office/powerpoint/2010/main" val="1591154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65177-49DC-07FB-83E8-F2E2C72A569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8DB44C-30F0-3E51-BE9A-383976DEEBF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49A1424-0C7E-DAC8-8366-3D1D8B21EF6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F06C985-094E-CF85-2667-54AB24A764D4}"/>
              </a:ext>
            </a:extLst>
          </p:cNvPr>
          <p:cNvSpPr>
            <a:spLocks noGrp="1"/>
          </p:cNvSpPr>
          <p:nvPr>
            <p:ph type="sldNum" sz="quarter" idx="5"/>
          </p:nvPr>
        </p:nvSpPr>
        <p:spPr/>
        <p:txBody>
          <a:bodyPr/>
          <a:lstStyle/>
          <a:p>
            <a:fld id="{F0A14468-2644-7E4C-8904-C622AC9D18B7}" type="slidenum">
              <a:rPr lang="es-ES" smtClean="0"/>
              <a:t>34</a:t>
            </a:fld>
            <a:endParaRPr lang="es-ES"/>
          </a:p>
        </p:txBody>
      </p:sp>
    </p:spTree>
    <p:extLst>
      <p:ext uri="{BB962C8B-B14F-4D97-AF65-F5344CB8AC3E}">
        <p14:creationId xmlns:p14="http://schemas.microsoft.com/office/powerpoint/2010/main" val="100917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92E57-5B6F-ECBC-8125-848776C522C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6D9DCD7-BA57-BAB7-A78A-985E0C3C51F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21D7CA1-E36A-55B0-3920-23FA962EDE8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F5422784-76ED-4466-FA96-6E9C6EA97A25}"/>
              </a:ext>
            </a:extLst>
          </p:cNvPr>
          <p:cNvSpPr>
            <a:spLocks noGrp="1"/>
          </p:cNvSpPr>
          <p:nvPr>
            <p:ph type="sldNum" sz="quarter" idx="5"/>
          </p:nvPr>
        </p:nvSpPr>
        <p:spPr/>
        <p:txBody>
          <a:bodyPr/>
          <a:lstStyle/>
          <a:p>
            <a:fld id="{F0A14468-2644-7E4C-8904-C622AC9D18B7}" type="slidenum">
              <a:rPr lang="es-ES" smtClean="0"/>
              <a:t>35</a:t>
            </a:fld>
            <a:endParaRPr lang="es-ES"/>
          </a:p>
        </p:txBody>
      </p:sp>
    </p:spTree>
    <p:extLst>
      <p:ext uri="{BB962C8B-B14F-4D97-AF65-F5344CB8AC3E}">
        <p14:creationId xmlns:p14="http://schemas.microsoft.com/office/powerpoint/2010/main" val="2582236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E87F5-1DEF-141B-8D18-16E93D1DBCD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3DA8E4-CFBA-F32F-AC4E-679D3241A9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8818B36-9F12-19D5-CF08-1CDE5D6592E2}"/>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F505E19B-A38A-856A-A689-5C4078A55540}"/>
              </a:ext>
            </a:extLst>
          </p:cNvPr>
          <p:cNvSpPr>
            <a:spLocks noGrp="1"/>
          </p:cNvSpPr>
          <p:nvPr>
            <p:ph type="sldNum" sz="quarter" idx="5"/>
          </p:nvPr>
        </p:nvSpPr>
        <p:spPr/>
        <p:txBody>
          <a:bodyPr/>
          <a:lstStyle/>
          <a:p>
            <a:fld id="{F0A14468-2644-7E4C-8904-C622AC9D18B7}" type="slidenum">
              <a:rPr lang="es-ES" smtClean="0"/>
              <a:t>36</a:t>
            </a:fld>
            <a:endParaRPr lang="es-ES"/>
          </a:p>
        </p:txBody>
      </p:sp>
    </p:spTree>
    <p:extLst>
      <p:ext uri="{BB962C8B-B14F-4D97-AF65-F5344CB8AC3E}">
        <p14:creationId xmlns:p14="http://schemas.microsoft.com/office/powerpoint/2010/main" val="2462662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CE8C4-1EFB-5F73-2D1E-FD6D3760E2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BE6C90A-AF46-D1FC-65C8-B5078A3C1A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4FBAB19-C252-1BF5-07C7-BA3BCDC03FD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0676CC2-7BEA-B7CD-29C4-90D8D756EB8D}"/>
              </a:ext>
            </a:extLst>
          </p:cNvPr>
          <p:cNvSpPr>
            <a:spLocks noGrp="1"/>
          </p:cNvSpPr>
          <p:nvPr>
            <p:ph type="sldNum" sz="quarter" idx="5"/>
          </p:nvPr>
        </p:nvSpPr>
        <p:spPr/>
        <p:txBody>
          <a:bodyPr/>
          <a:lstStyle/>
          <a:p>
            <a:fld id="{F0A14468-2644-7E4C-8904-C622AC9D18B7}" type="slidenum">
              <a:rPr lang="es-ES" smtClean="0"/>
              <a:t>37</a:t>
            </a:fld>
            <a:endParaRPr lang="es-ES"/>
          </a:p>
        </p:txBody>
      </p:sp>
    </p:spTree>
    <p:extLst>
      <p:ext uri="{BB962C8B-B14F-4D97-AF65-F5344CB8AC3E}">
        <p14:creationId xmlns:p14="http://schemas.microsoft.com/office/powerpoint/2010/main" val="390915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48F1-34B9-7B93-271D-2964D3D1593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4DEE4C3-D90E-CBD8-4793-EC9034C3347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6757E3E-B982-CEB2-48E8-A1832FE8D95D}"/>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BB36F64-EB99-B4AA-F1FE-F46BEB701E27}"/>
              </a:ext>
            </a:extLst>
          </p:cNvPr>
          <p:cNvSpPr>
            <a:spLocks noGrp="1"/>
          </p:cNvSpPr>
          <p:nvPr>
            <p:ph type="sldNum" sz="quarter" idx="5"/>
          </p:nvPr>
        </p:nvSpPr>
        <p:spPr/>
        <p:txBody>
          <a:bodyPr/>
          <a:lstStyle/>
          <a:p>
            <a:fld id="{F0A14468-2644-7E4C-8904-C622AC9D18B7}" type="slidenum">
              <a:rPr lang="es-ES" smtClean="0"/>
              <a:t>38</a:t>
            </a:fld>
            <a:endParaRPr lang="es-ES"/>
          </a:p>
        </p:txBody>
      </p:sp>
    </p:spTree>
    <p:extLst>
      <p:ext uri="{BB962C8B-B14F-4D97-AF65-F5344CB8AC3E}">
        <p14:creationId xmlns:p14="http://schemas.microsoft.com/office/powerpoint/2010/main" val="2090147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12B90-2BCB-5218-6427-50072BD16E7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CEB3A12-BF51-07AF-7AD7-6BB7C94B6E6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3F1026F-3665-DF65-0060-DED6E27853B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54C1CC9C-C91B-4444-7543-D0943996EE15}"/>
              </a:ext>
            </a:extLst>
          </p:cNvPr>
          <p:cNvSpPr>
            <a:spLocks noGrp="1"/>
          </p:cNvSpPr>
          <p:nvPr>
            <p:ph type="sldNum" sz="quarter" idx="5"/>
          </p:nvPr>
        </p:nvSpPr>
        <p:spPr/>
        <p:txBody>
          <a:bodyPr/>
          <a:lstStyle/>
          <a:p>
            <a:fld id="{F0A14468-2644-7E4C-8904-C622AC9D18B7}" type="slidenum">
              <a:rPr lang="es-ES" smtClean="0"/>
              <a:t>39</a:t>
            </a:fld>
            <a:endParaRPr lang="es-ES"/>
          </a:p>
        </p:txBody>
      </p:sp>
    </p:spTree>
    <p:extLst>
      <p:ext uri="{BB962C8B-B14F-4D97-AF65-F5344CB8AC3E}">
        <p14:creationId xmlns:p14="http://schemas.microsoft.com/office/powerpoint/2010/main" val="2798921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4AC71-EF1A-0EDA-2059-CC84B4AC023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D925049-1CE8-FED4-74F4-BCBA6BC2A60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B870D14-9C46-E96A-EDCE-1C32CF1B48D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D8E44BF-D648-4B15-1C3B-2311561D97D7}"/>
              </a:ext>
            </a:extLst>
          </p:cNvPr>
          <p:cNvSpPr>
            <a:spLocks noGrp="1"/>
          </p:cNvSpPr>
          <p:nvPr>
            <p:ph type="sldNum" sz="quarter" idx="5"/>
          </p:nvPr>
        </p:nvSpPr>
        <p:spPr/>
        <p:txBody>
          <a:bodyPr/>
          <a:lstStyle/>
          <a:p>
            <a:fld id="{F0A14468-2644-7E4C-8904-C622AC9D18B7}" type="slidenum">
              <a:rPr lang="es-ES" smtClean="0"/>
              <a:t>40</a:t>
            </a:fld>
            <a:endParaRPr lang="es-ES"/>
          </a:p>
        </p:txBody>
      </p:sp>
    </p:spTree>
    <p:extLst>
      <p:ext uri="{BB962C8B-B14F-4D97-AF65-F5344CB8AC3E}">
        <p14:creationId xmlns:p14="http://schemas.microsoft.com/office/powerpoint/2010/main" val="4189752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2A51C-F959-0A03-9829-CEC3339E380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459335F-DAAB-8882-C398-55B5FC1F33C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5BFA1E5-5BE6-EDD3-66AF-657E446EA84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D2F766A-CA0B-F883-A0CC-46CE96CC0559}"/>
              </a:ext>
            </a:extLst>
          </p:cNvPr>
          <p:cNvSpPr>
            <a:spLocks noGrp="1"/>
          </p:cNvSpPr>
          <p:nvPr>
            <p:ph type="sldNum" sz="quarter" idx="5"/>
          </p:nvPr>
        </p:nvSpPr>
        <p:spPr/>
        <p:txBody>
          <a:bodyPr/>
          <a:lstStyle/>
          <a:p>
            <a:fld id="{F0A14468-2644-7E4C-8904-C622AC9D18B7}" type="slidenum">
              <a:rPr lang="es-ES" smtClean="0"/>
              <a:t>41</a:t>
            </a:fld>
            <a:endParaRPr lang="es-ES"/>
          </a:p>
        </p:txBody>
      </p:sp>
    </p:spTree>
    <p:extLst>
      <p:ext uri="{BB962C8B-B14F-4D97-AF65-F5344CB8AC3E}">
        <p14:creationId xmlns:p14="http://schemas.microsoft.com/office/powerpoint/2010/main" val="2103796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00804-5C13-2F39-39A0-8B0CA636B6A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A878E15-BEE3-814E-C7EE-DC94B4C0D46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90582B-A466-6F8A-57E7-9431E645216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33EA1F8F-399A-6A48-53D5-9B9E4E78027C}"/>
              </a:ext>
            </a:extLst>
          </p:cNvPr>
          <p:cNvSpPr>
            <a:spLocks noGrp="1"/>
          </p:cNvSpPr>
          <p:nvPr>
            <p:ph type="sldNum" sz="quarter" idx="5"/>
          </p:nvPr>
        </p:nvSpPr>
        <p:spPr/>
        <p:txBody>
          <a:bodyPr/>
          <a:lstStyle/>
          <a:p>
            <a:fld id="{F0A14468-2644-7E4C-8904-C622AC9D18B7}" type="slidenum">
              <a:rPr lang="es-ES" smtClean="0"/>
              <a:t>42</a:t>
            </a:fld>
            <a:endParaRPr lang="es-ES"/>
          </a:p>
        </p:txBody>
      </p:sp>
    </p:spTree>
    <p:extLst>
      <p:ext uri="{BB962C8B-B14F-4D97-AF65-F5344CB8AC3E}">
        <p14:creationId xmlns:p14="http://schemas.microsoft.com/office/powerpoint/2010/main" val="2378383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217B6-6C48-0AE2-7EBA-97C678BDE7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60870F1-DFAC-74A1-931C-305717257EA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059D472-3AD7-A44E-C102-09CE9C1BF90D}"/>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66F68938-CD1E-838A-BE56-B935BFAEADBA}"/>
              </a:ext>
            </a:extLst>
          </p:cNvPr>
          <p:cNvSpPr>
            <a:spLocks noGrp="1"/>
          </p:cNvSpPr>
          <p:nvPr>
            <p:ph type="sldNum" sz="quarter" idx="5"/>
          </p:nvPr>
        </p:nvSpPr>
        <p:spPr/>
        <p:txBody>
          <a:bodyPr/>
          <a:lstStyle/>
          <a:p>
            <a:fld id="{F0A14468-2644-7E4C-8904-C622AC9D18B7}" type="slidenum">
              <a:rPr lang="es-ES" smtClean="0"/>
              <a:t>43</a:t>
            </a:fld>
            <a:endParaRPr lang="es-ES"/>
          </a:p>
        </p:txBody>
      </p:sp>
    </p:spTree>
    <p:extLst>
      <p:ext uri="{BB962C8B-B14F-4D97-AF65-F5344CB8AC3E}">
        <p14:creationId xmlns:p14="http://schemas.microsoft.com/office/powerpoint/2010/main" val="61255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B005-0ED4-B1EC-25EF-798924CE615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76FC2A5-E9D4-9497-5F85-D6D7E58BEC8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3B5908D-E6F8-405A-518F-0D510287508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079AB8D-DC66-FD7D-8E3C-76ECFE635586}"/>
              </a:ext>
            </a:extLst>
          </p:cNvPr>
          <p:cNvSpPr>
            <a:spLocks noGrp="1"/>
          </p:cNvSpPr>
          <p:nvPr>
            <p:ph type="sldNum" sz="quarter" idx="5"/>
          </p:nvPr>
        </p:nvSpPr>
        <p:spPr/>
        <p:txBody>
          <a:bodyPr/>
          <a:lstStyle/>
          <a:p>
            <a:fld id="{F0A14468-2644-7E4C-8904-C622AC9D18B7}" type="slidenum">
              <a:rPr lang="es-ES" smtClean="0"/>
              <a:t>7</a:t>
            </a:fld>
            <a:endParaRPr lang="es-ES"/>
          </a:p>
        </p:txBody>
      </p:sp>
    </p:spTree>
    <p:extLst>
      <p:ext uri="{BB962C8B-B14F-4D97-AF65-F5344CB8AC3E}">
        <p14:creationId xmlns:p14="http://schemas.microsoft.com/office/powerpoint/2010/main" val="3528168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73B40-6FA5-3D6A-4D0A-863F3EC78C8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622E5A5-155E-34C5-486F-B0853FE8C4F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5FE65CA-6367-6B32-F377-64F46758089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0F1B80D-74FA-B716-6DAB-EACD2B8A6AB8}"/>
              </a:ext>
            </a:extLst>
          </p:cNvPr>
          <p:cNvSpPr>
            <a:spLocks noGrp="1"/>
          </p:cNvSpPr>
          <p:nvPr>
            <p:ph type="sldNum" sz="quarter" idx="5"/>
          </p:nvPr>
        </p:nvSpPr>
        <p:spPr/>
        <p:txBody>
          <a:bodyPr/>
          <a:lstStyle/>
          <a:p>
            <a:fld id="{F0A14468-2644-7E4C-8904-C622AC9D18B7}" type="slidenum">
              <a:rPr lang="es-ES" smtClean="0"/>
              <a:t>44</a:t>
            </a:fld>
            <a:endParaRPr lang="es-ES"/>
          </a:p>
        </p:txBody>
      </p:sp>
    </p:spTree>
    <p:extLst>
      <p:ext uri="{BB962C8B-B14F-4D97-AF65-F5344CB8AC3E}">
        <p14:creationId xmlns:p14="http://schemas.microsoft.com/office/powerpoint/2010/main" val="886339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47FC7-39EA-B5B9-EDE3-46D0765222F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A1934F3-C5E0-E6A2-FF45-2AEED8ED485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FAF3A19-2C89-C6A8-8464-3D3365B165C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7F3570B-3E64-4411-8ADE-96FD9BFEE2B5}"/>
              </a:ext>
            </a:extLst>
          </p:cNvPr>
          <p:cNvSpPr>
            <a:spLocks noGrp="1"/>
          </p:cNvSpPr>
          <p:nvPr>
            <p:ph type="sldNum" sz="quarter" idx="5"/>
          </p:nvPr>
        </p:nvSpPr>
        <p:spPr/>
        <p:txBody>
          <a:bodyPr/>
          <a:lstStyle/>
          <a:p>
            <a:fld id="{F0A14468-2644-7E4C-8904-C622AC9D18B7}" type="slidenum">
              <a:rPr lang="es-ES" smtClean="0"/>
              <a:t>45</a:t>
            </a:fld>
            <a:endParaRPr lang="es-ES"/>
          </a:p>
        </p:txBody>
      </p:sp>
    </p:spTree>
    <p:extLst>
      <p:ext uri="{BB962C8B-B14F-4D97-AF65-F5344CB8AC3E}">
        <p14:creationId xmlns:p14="http://schemas.microsoft.com/office/powerpoint/2010/main" val="1445966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FA5B0-BEBB-600D-33A5-680A6C53280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6BF5056-F0E4-7AFF-0946-D38072E4254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38EA006-E906-ED7F-C4AC-590281607E86}"/>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669D1618-51CF-377E-6B04-2D0EF4CE3B50}"/>
              </a:ext>
            </a:extLst>
          </p:cNvPr>
          <p:cNvSpPr>
            <a:spLocks noGrp="1"/>
          </p:cNvSpPr>
          <p:nvPr>
            <p:ph type="sldNum" sz="quarter" idx="5"/>
          </p:nvPr>
        </p:nvSpPr>
        <p:spPr/>
        <p:txBody>
          <a:bodyPr/>
          <a:lstStyle/>
          <a:p>
            <a:fld id="{F0A14468-2644-7E4C-8904-C622AC9D18B7}" type="slidenum">
              <a:rPr lang="es-ES" smtClean="0"/>
              <a:t>46</a:t>
            </a:fld>
            <a:endParaRPr lang="es-ES"/>
          </a:p>
        </p:txBody>
      </p:sp>
    </p:spTree>
    <p:extLst>
      <p:ext uri="{BB962C8B-B14F-4D97-AF65-F5344CB8AC3E}">
        <p14:creationId xmlns:p14="http://schemas.microsoft.com/office/powerpoint/2010/main" val="1065553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E87F3-7B82-4C7F-D317-2B1571DC51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CB9A11-1C49-43CB-B64B-7B35D51EEB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5163908-A207-1810-57B6-56D70FFDA8D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3E9210B-DA3F-3442-E2B6-F616DDA128B3}"/>
              </a:ext>
            </a:extLst>
          </p:cNvPr>
          <p:cNvSpPr>
            <a:spLocks noGrp="1"/>
          </p:cNvSpPr>
          <p:nvPr>
            <p:ph type="sldNum" sz="quarter" idx="5"/>
          </p:nvPr>
        </p:nvSpPr>
        <p:spPr/>
        <p:txBody>
          <a:bodyPr/>
          <a:lstStyle/>
          <a:p>
            <a:fld id="{F0A14468-2644-7E4C-8904-C622AC9D18B7}" type="slidenum">
              <a:rPr lang="es-ES" smtClean="0"/>
              <a:t>47</a:t>
            </a:fld>
            <a:endParaRPr lang="es-ES"/>
          </a:p>
        </p:txBody>
      </p:sp>
    </p:spTree>
    <p:extLst>
      <p:ext uri="{BB962C8B-B14F-4D97-AF65-F5344CB8AC3E}">
        <p14:creationId xmlns:p14="http://schemas.microsoft.com/office/powerpoint/2010/main" val="404436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814A3-3C4C-D9AD-1264-8C40CABF20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B26AF85-DAC7-3FE2-429B-43BDFB923B7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F2E91D6-E153-319A-94EF-81DD3957D76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666011B-DFCF-8E73-F983-32C704E26CF4}"/>
              </a:ext>
            </a:extLst>
          </p:cNvPr>
          <p:cNvSpPr>
            <a:spLocks noGrp="1"/>
          </p:cNvSpPr>
          <p:nvPr>
            <p:ph type="sldNum" sz="quarter" idx="5"/>
          </p:nvPr>
        </p:nvSpPr>
        <p:spPr/>
        <p:txBody>
          <a:bodyPr/>
          <a:lstStyle/>
          <a:p>
            <a:fld id="{F0A14468-2644-7E4C-8904-C622AC9D18B7}" type="slidenum">
              <a:rPr lang="es-ES" smtClean="0"/>
              <a:t>48</a:t>
            </a:fld>
            <a:endParaRPr lang="es-ES"/>
          </a:p>
        </p:txBody>
      </p:sp>
    </p:spTree>
    <p:extLst>
      <p:ext uri="{BB962C8B-B14F-4D97-AF65-F5344CB8AC3E}">
        <p14:creationId xmlns:p14="http://schemas.microsoft.com/office/powerpoint/2010/main" val="3752510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C43B-EFFC-4EB9-8847-DAAB0D826F5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8BA39C6-21FC-0490-C450-2BCC6DF96D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6DDE53-116B-0753-6040-2AE211686F1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D686D88-621B-4312-B000-0E7CB40E8B10}"/>
              </a:ext>
            </a:extLst>
          </p:cNvPr>
          <p:cNvSpPr>
            <a:spLocks noGrp="1"/>
          </p:cNvSpPr>
          <p:nvPr>
            <p:ph type="sldNum" sz="quarter" idx="5"/>
          </p:nvPr>
        </p:nvSpPr>
        <p:spPr/>
        <p:txBody>
          <a:bodyPr/>
          <a:lstStyle/>
          <a:p>
            <a:fld id="{F0A14468-2644-7E4C-8904-C622AC9D18B7}" type="slidenum">
              <a:rPr lang="es-ES" smtClean="0"/>
              <a:t>49</a:t>
            </a:fld>
            <a:endParaRPr lang="es-ES"/>
          </a:p>
        </p:txBody>
      </p:sp>
    </p:spTree>
    <p:extLst>
      <p:ext uri="{BB962C8B-B14F-4D97-AF65-F5344CB8AC3E}">
        <p14:creationId xmlns:p14="http://schemas.microsoft.com/office/powerpoint/2010/main" val="3725045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A712-A498-B3F6-9843-00B4354BFF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BDF8D2-FB6E-8BA3-393E-274E007FC47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B5360C8-7686-7B75-D433-A88BEBD21CC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A566463-65F2-5A75-4317-C52708C68735}"/>
              </a:ext>
            </a:extLst>
          </p:cNvPr>
          <p:cNvSpPr>
            <a:spLocks noGrp="1"/>
          </p:cNvSpPr>
          <p:nvPr>
            <p:ph type="sldNum" sz="quarter" idx="5"/>
          </p:nvPr>
        </p:nvSpPr>
        <p:spPr/>
        <p:txBody>
          <a:bodyPr/>
          <a:lstStyle/>
          <a:p>
            <a:fld id="{F0A14468-2644-7E4C-8904-C622AC9D18B7}" type="slidenum">
              <a:rPr lang="es-ES" smtClean="0"/>
              <a:t>50</a:t>
            </a:fld>
            <a:endParaRPr lang="es-ES"/>
          </a:p>
        </p:txBody>
      </p:sp>
    </p:spTree>
    <p:extLst>
      <p:ext uri="{BB962C8B-B14F-4D97-AF65-F5344CB8AC3E}">
        <p14:creationId xmlns:p14="http://schemas.microsoft.com/office/powerpoint/2010/main" val="3224094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4D8FF-846D-40E6-6597-C2FEDA6DED6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6EB4349-96F5-D0F3-4A4B-F9E23AFF919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7C6E71-B46B-73B9-3DE2-D4FA3E4DD5B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545994B-F6CB-7A9B-613F-2D428652D93F}"/>
              </a:ext>
            </a:extLst>
          </p:cNvPr>
          <p:cNvSpPr>
            <a:spLocks noGrp="1"/>
          </p:cNvSpPr>
          <p:nvPr>
            <p:ph type="sldNum" sz="quarter" idx="5"/>
          </p:nvPr>
        </p:nvSpPr>
        <p:spPr/>
        <p:txBody>
          <a:bodyPr/>
          <a:lstStyle/>
          <a:p>
            <a:fld id="{F0A14468-2644-7E4C-8904-C622AC9D18B7}" type="slidenum">
              <a:rPr lang="es-ES" smtClean="0"/>
              <a:t>51</a:t>
            </a:fld>
            <a:endParaRPr lang="es-ES"/>
          </a:p>
        </p:txBody>
      </p:sp>
    </p:spTree>
    <p:extLst>
      <p:ext uri="{BB962C8B-B14F-4D97-AF65-F5344CB8AC3E}">
        <p14:creationId xmlns:p14="http://schemas.microsoft.com/office/powerpoint/2010/main" val="3134219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4C804-FA6D-53B8-4C3F-BFF0E1B4699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5360DF-BB7B-A985-A50C-9E37BDA035B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E57BA6-06F8-E7AB-4D67-1B3A4693C2E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2133238-7268-2DCB-12B7-982844EDB419}"/>
              </a:ext>
            </a:extLst>
          </p:cNvPr>
          <p:cNvSpPr>
            <a:spLocks noGrp="1"/>
          </p:cNvSpPr>
          <p:nvPr>
            <p:ph type="sldNum" sz="quarter" idx="5"/>
          </p:nvPr>
        </p:nvSpPr>
        <p:spPr/>
        <p:txBody>
          <a:bodyPr/>
          <a:lstStyle/>
          <a:p>
            <a:fld id="{F0A14468-2644-7E4C-8904-C622AC9D18B7}" type="slidenum">
              <a:rPr lang="es-ES" smtClean="0"/>
              <a:t>52</a:t>
            </a:fld>
            <a:endParaRPr lang="es-ES"/>
          </a:p>
        </p:txBody>
      </p:sp>
    </p:spTree>
    <p:extLst>
      <p:ext uri="{BB962C8B-B14F-4D97-AF65-F5344CB8AC3E}">
        <p14:creationId xmlns:p14="http://schemas.microsoft.com/office/powerpoint/2010/main" val="1440153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472FC-996A-306A-055B-725A462BB02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040BFB6-827B-9D6B-F9CB-7EA37A912D8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83C16F1-F077-9C0E-3A37-8E330DED4156}"/>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2E75FA0-89A0-0F7D-B56B-213B32C45360}"/>
              </a:ext>
            </a:extLst>
          </p:cNvPr>
          <p:cNvSpPr>
            <a:spLocks noGrp="1"/>
          </p:cNvSpPr>
          <p:nvPr>
            <p:ph type="sldNum" sz="quarter" idx="5"/>
          </p:nvPr>
        </p:nvSpPr>
        <p:spPr/>
        <p:txBody>
          <a:bodyPr/>
          <a:lstStyle/>
          <a:p>
            <a:fld id="{F0A14468-2644-7E4C-8904-C622AC9D18B7}" type="slidenum">
              <a:rPr lang="es-ES" smtClean="0"/>
              <a:t>53</a:t>
            </a:fld>
            <a:endParaRPr lang="es-ES"/>
          </a:p>
        </p:txBody>
      </p:sp>
    </p:spTree>
    <p:extLst>
      <p:ext uri="{BB962C8B-B14F-4D97-AF65-F5344CB8AC3E}">
        <p14:creationId xmlns:p14="http://schemas.microsoft.com/office/powerpoint/2010/main" val="316834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A5F6C-38B1-7CD2-AF02-DDFBB390FAA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F1C349B-674C-C5B2-8EBC-6171096E2B0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D03E29E-0F44-008D-9965-619904D618F6}"/>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2CD85EB-FFB5-ABBC-096C-5DB25C38398F}"/>
              </a:ext>
            </a:extLst>
          </p:cNvPr>
          <p:cNvSpPr>
            <a:spLocks noGrp="1"/>
          </p:cNvSpPr>
          <p:nvPr>
            <p:ph type="sldNum" sz="quarter" idx="5"/>
          </p:nvPr>
        </p:nvSpPr>
        <p:spPr/>
        <p:txBody>
          <a:bodyPr/>
          <a:lstStyle/>
          <a:p>
            <a:fld id="{F0A14468-2644-7E4C-8904-C622AC9D18B7}" type="slidenum">
              <a:rPr lang="es-ES" smtClean="0"/>
              <a:t>8</a:t>
            </a:fld>
            <a:endParaRPr lang="es-ES"/>
          </a:p>
        </p:txBody>
      </p:sp>
    </p:spTree>
    <p:extLst>
      <p:ext uri="{BB962C8B-B14F-4D97-AF65-F5344CB8AC3E}">
        <p14:creationId xmlns:p14="http://schemas.microsoft.com/office/powerpoint/2010/main" val="751311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6E552-0320-3A64-5F6B-377545FAEFB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11D1E90-EF30-DF86-F241-97E265823D2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0839620-26CD-2549-345C-FF6FCB82BAB6}"/>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F209048-B009-03E5-0745-66C8C5613566}"/>
              </a:ext>
            </a:extLst>
          </p:cNvPr>
          <p:cNvSpPr>
            <a:spLocks noGrp="1"/>
          </p:cNvSpPr>
          <p:nvPr>
            <p:ph type="sldNum" sz="quarter" idx="5"/>
          </p:nvPr>
        </p:nvSpPr>
        <p:spPr/>
        <p:txBody>
          <a:bodyPr/>
          <a:lstStyle/>
          <a:p>
            <a:fld id="{F0A14468-2644-7E4C-8904-C622AC9D18B7}" type="slidenum">
              <a:rPr lang="es-ES" smtClean="0"/>
              <a:t>54</a:t>
            </a:fld>
            <a:endParaRPr lang="es-ES"/>
          </a:p>
        </p:txBody>
      </p:sp>
    </p:spTree>
    <p:extLst>
      <p:ext uri="{BB962C8B-B14F-4D97-AF65-F5344CB8AC3E}">
        <p14:creationId xmlns:p14="http://schemas.microsoft.com/office/powerpoint/2010/main" val="2468715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078BF-22C3-4B81-79ED-09CB70711B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0A52C1D-77B8-6C42-DCB5-2E5CAF01DD4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05564B-07D9-DE37-F92C-984DA365B7F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FC6306E-E10C-02EA-0F10-0148EC45BE56}"/>
              </a:ext>
            </a:extLst>
          </p:cNvPr>
          <p:cNvSpPr>
            <a:spLocks noGrp="1"/>
          </p:cNvSpPr>
          <p:nvPr>
            <p:ph type="sldNum" sz="quarter" idx="5"/>
          </p:nvPr>
        </p:nvSpPr>
        <p:spPr/>
        <p:txBody>
          <a:bodyPr/>
          <a:lstStyle/>
          <a:p>
            <a:fld id="{F0A14468-2644-7E4C-8904-C622AC9D18B7}" type="slidenum">
              <a:rPr lang="es-ES" smtClean="0"/>
              <a:t>55</a:t>
            </a:fld>
            <a:endParaRPr lang="es-ES"/>
          </a:p>
        </p:txBody>
      </p:sp>
    </p:spTree>
    <p:extLst>
      <p:ext uri="{BB962C8B-B14F-4D97-AF65-F5344CB8AC3E}">
        <p14:creationId xmlns:p14="http://schemas.microsoft.com/office/powerpoint/2010/main" val="2202576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D0CEC-0FF0-3102-E1D3-CDFDE1D8B96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616B8E0-6D2F-1631-5076-3B9451CD3E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B3F4D73-8A16-4FE6-BE9A-E1A3AD8CBA4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1DFD025D-447E-114A-DF12-10E97F21586E}"/>
              </a:ext>
            </a:extLst>
          </p:cNvPr>
          <p:cNvSpPr>
            <a:spLocks noGrp="1"/>
          </p:cNvSpPr>
          <p:nvPr>
            <p:ph type="sldNum" sz="quarter" idx="5"/>
          </p:nvPr>
        </p:nvSpPr>
        <p:spPr/>
        <p:txBody>
          <a:bodyPr/>
          <a:lstStyle/>
          <a:p>
            <a:fld id="{F0A14468-2644-7E4C-8904-C622AC9D18B7}" type="slidenum">
              <a:rPr lang="es-ES" smtClean="0"/>
              <a:t>56</a:t>
            </a:fld>
            <a:endParaRPr lang="es-ES"/>
          </a:p>
        </p:txBody>
      </p:sp>
    </p:spTree>
    <p:extLst>
      <p:ext uri="{BB962C8B-B14F-4D97-AF65-F5344CB8AC3E}">
        <p14:creationId xmlns:p14="http://schemas.microsoft.com/office/powerpoint/2010/main" val="3460081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B5B7D-483C-B274-E090-60F3A253258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E2E8292-E67D-DF2B-DAFD-6A54716D030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A36000-691C-0AC2-7D0F-48E57F7FD13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2852429-9E0E-EB59-5BD4-9408D5E1D3D6}"/>
              </a:ext>
            </a:extLst>
          </p:cNvPr>
          <p:cNvSpPr>
            <a:spLocks noGrp="1"/>
          </p:cNvSpPr>
          <p:nvPr>
            <p:ph type="sldNum" sz="quarter" idx="5"/>
          </p:nvPr>
        </p:nvSpPr>
        <p:spPr/>
        <p:txBody>
          <a:bodyPr/>
          <a:lstStyle/>
          <a:p>
            <a:fld id="{F0A14468-2644-7E4C-8904-C622AC9D18B7}" type="slidenum">
              <a:rPr lang="es-ES" smtClean="0"/>
              <a:t>57</a:t>
            </a:fld>
            <a:endParaRPr lang="es-ES"/>
          </a:p>
        </p:txBody>
      </p:sp>
    </p:spTree>
    <p:extLst>
      <p:ext uri="{BB962C8B-B14F-4D97-AF65-F5344CB8AC3E}">
        <p14:creationId xmlns:p14="http://schemas.microsoft.com/office/powerpoint/2010/main" val="1349422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326BB-BB8A-2D81-0274-1DAF79F02F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E33011-24CD-76A6-99D4-27591A6B1D0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0F22D30-8EEF-78C1-8637-389FD8F2B95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5824C4D0-C4AA-7FD5-8E12-7C1E09E47E8D}"/>
              </a:ext>
            </a:extLst>
          </p:cNvPr>
          <p:cNvSpPr>
            <a:spLocks noGrp="1"/>
          </p:cNvSpPr>
          <p:nvPr>
            <p:ph type="sldNum" sz="quarter" idx="5"/>
          </p:nvPr>
        </p:nvSpPr>
        <p:spPr/>
        <p:txBody>
          <a:bodyPr/>
          <a:lstStyle/>
          <a:p>
            <a:fld id="{F0A14468-2644-7E4C-8904-C622AC9D18B7}" type="slidenum">
              <a:rPr lang="es-ES" smtClean="0"/>
              <a:t>58</a:t>
            </a:fld>
            <a:endParaRPr lang="es-ES"/>
          </a:p>
        </p:txBody>
      </p:sp>
    </p:spTree>
    <p:extLst>
      <p:ext uri="{BB962C8B-B14F-4D97-AF65-F5344CB8AC3E}">
        <p14:creationId xmlns:p14="http://schemas.microsoft.com/office/powerpoint/2010/main" val="23199892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ADC94-B17C-2938-A3DC-97A9EF6E7FC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90B89B-B154-8B60-5275-70D070E3E17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2D5113B-8CDF-1791-D4CA-646919C4157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6C56333-E9D8-4A3A-8E58-54E9419DD8E5}"/>
              </a:ext>
            </a:extLst>
          </p:cNvPr>
          <p:cNvSpPr>
            <a:spLocks noGrp="1"/>
          </p:cNvSpPr>
          <p:nvPr>
            <p:ph type="sldNum" sz="quarter" idx="5"/>
          </p:nvPr>
        </p:nvSpPr>
        <p:spPr/>
        <p:txBody>
          <a:bodyPr/>
          <a:lstStyle/>
          <a:p>
            <a:fld id="{F0A14468-2644-7E4C-8904-C622AC9D18B7}" type="slidenum">
              <a:rPr lang="es-ES" smtClean="0"/>
              <a:t>59</a:t>
            </a:fld>
            <a:endParaRPr lang="es-ES"/>
          </a:p>
        </p:txBody>
      </p:sp>
    </p:spTree>
    <p:extLst>
      <p:ext uri="{BB962C8B-B14F-4D97-AF65-F5344CB8AC3E}">
        <p14:creationId xmlns:p14="http://schemas.microsoft.com/office/powerpoint/2010/main" val="318266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AD602-F3CC-B688-2E51-B87547FEB3D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24EDF0C-E8C9-39A2-D47B-B7CE08657EF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890BD96-019F-D647-C5BF-BB5748A1A0C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529030C-0BB8-C4EB-48E8-A8819EFE8557}"/>
              </a:ext>
            </a:extLst>
          </p:cNvPr>
          <p:cNvSpPr>
            <a:spLocks noGrp="1"/>
          </p:cNvSpPr>
          <p:nvPr>
            <p:ph type="sldNum" sz="quarter" idx="5"/>
          </p:nvPr>
        </p:nvSpPr>
        <p:spPr/>
        <p:txBody>
          <a:bodyPr/>
          <a:lstStyle/>
          <a:p>
            <a:fld id="{F0A14468-2644-7E4C-8904-C622AC9D18B7}" type="slidenum">
              <a:rPr lang="es-ES" smtClean="0"/>
              <a:t>60</a:t>
            </a:fld>
            <a:endParaRPr lang="es-ES"/>
          </a:p>
        </p:txBody>
      </p:sp>
    </p:spTree>
    <p:extLst>
      <p:ext uri="{BB962C8B-B14F-4D97-AF65-F5344CB8AC3E}">
        <p14:creationId xmlns:p14="http://schemas.microsoft.com/office/powerpoint/2010/main" val="1902896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3E943-4CFB-9E4B-D75E-C9725017CFC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2C1CB6E-E073-1164-C8C3-B4330098671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19376CE-4D94-ABCE-0D1E-B4653DAB2CA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C4273CA-F24E-5D59-7886-0ECD71E1DC71}"/>
              </a:ext>
            </a:extLst>
          </p:cNvPr>
          <p:cNvSpPr>
            <a:spLocks noGrp="1"/>
          </p:cNvSpPr>
          <p:nvPr>
            <p:ph type="sldNum" sz="quarter" idx="5"/>
          </p:nvPr>
        </p:nvSpPr>
        <p:spPr/>
        <p:txBody>
          <a:bodyPr/>
          <a:lstStyle/>
          <a:p>
            <a:fld id="{F0A14468-2644-7E4C-8904-C622AC9D18B7}" type="slidenum">
              <a:rPr lang="es-ES" smtClean="0"/>
              <a:t>61</a:t>
            </a:fld>
            <a:endParaRPr lang="es-ES"/>
          </a:p>
        </p:txBody>
      </p:sp>
    </p:spTree>
    <p:extLst>
      <p:ext uri="{BB962C8B-B14F-4D97-AF65-F5344CB8AC3E}">
        <p14:creationId xmlns:p14="http://schemas.microsoft.com/office/powerpoint/2010/main" val="2591185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EF840-DBD6-6231-029F-71081D579D0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C117EB0-D66B-24B0-3465-F4BBB0E501C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2ADB1BB-0AE5-B417-18AB-A23B98C638B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ABA84F42-5BAB-C23C-94B2-39844B68AE9C}"/>
              </a:ext>
            </a:extLst>
          </p:cNvPr>
          <p:cNvSpPr>
            <a:spLocks noGrp="1"/>
          </p:cNvSpPr>
          <p:nvPr>
            <p:ph type="sldNum" sz="quarter" idx="5"/>
          </p:nvPr>
        </p:nvSpPr>
        <p:spPr/>
        <p:txBody>
          <a:bodyPr/>
          <a:lstStyle/>
          <a:p>
            <a:fld id="{F0A14468-2644-7E4C-8904-C622AC9D18B7}" type="slidenum">
              <a:rPr lang="es-ES" smtClean="0"/>
              <a:t>62</a:t>
            </a:fld>
            <a:endParaRPr lang="es-ES"/>
          </a:p>
        </p:txBody>
      </p:sp>
    </p:spTree>
    <p:extLst>
      <p:ext uri="{BB962C8B-B14F-4D97-AF65-F5344CB8AC3E}">
        <p14:creationId xmlns:p14="http://schemas.microsoft.com/office/powerpoint/2010/main" val="4483311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3584B-236D-CF67-B3C2-2D0A5F64FE6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F7CEBED-57AE-F6C6-0637-BD60611A21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4D16AD6-1B1D-6000-6716-6BAEDB0803A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A2A50EB4-D129-4DCC-DEA4-F8AC67C0D263}"/>
              </a:ext>
            </a:extLst>
          </p:cNvPr>
          <p:cNvSpPr>
            <a:spLocks noGrp="1"/>
          </p:cNvSpPr>
          <p:nvPr>
            <p:ph type="sldNum" sz="quarter" idx="5"/>
          </p:nvPr>
        </p:nvSpPr>
        <p:spPr/>
        <p:txBody>
          <a:bodyPr/>
          <a:lstStyle/>
          <a:p>
            <a:fld id="{F0A14468-2644-7E4C-8904-C622AC9D18B7}" type="slidenum">
              <a:rPr lang="es-ES" smtClean="0"/>
              <a:t>63</a:t>
            </a:fld>
            <a:endParaRPr lang="es-ES"/>
          </a:p>
        </p:txBody>
      </p:sp>
    </p:spTree>
    <p:extLst>
      <p:ext uri="{BB962C8B-B14F-4D97-AF65-F5344CB8AC3E}">
        <p14:creationId xmlns:p14="http://schemas.microsoft.com/office/powerpoint/2010/main" val="18157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74959-6FE7-C6F7-3897-3A107C1B777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305A19-FC77-FC7C-E0E2-218E619AB7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097E687-41A6-A820-37EF-0698B2D040C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D11EB65-4A55-469F-F2B2-AADB2562D31F}"/>
              </a:ext>
            </a:extLst>
          </p:cNvPr>
          <p:cNvSpPr>
            <a:spLocks noGrp="1"/>
          </p:cNvSpPr>
          <p:nvPr>
            <p:ph type="sldNum" sz="quarter" idx="5"/>
          </p:nvPr>
        </p:nvSpPr>
        <p:spPr/>
        <p:txBody>
          <a:bodyPr/>
          <a:lstStyle/>
          <a:p>
            <a:fld id="{F0A14468-2644-7E4C-8904-C622AC9D18B7}" type="slidenum">
              <a:rPr lang="es-ES" smtClean="0"/>
              <a:t>9</a:t>
            </a:fld>
            <a:endParaRPr lang="es-ES"/>
          </a:p>
        </p:txBody>
      </p:sp>
    </p:spTree>
    <p:extLst>
      <p:ext uri="{BB962C8B-B14F-4D97-AF65-F5344CB8AC3E}">
        <p14:creationId xmlns:p14="http://schemas.microsoft.com/office/powerpoint/2010/main" val="31904057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2F2DF-A67E-9873-7059-E487A3A58B5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5F763F-2A24-BB40-F86D-3710AB0CC2D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D2C1299-F34F-CD3E-6AA8-97EC9C2D626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51D1C099-818F-286A-F27C-B492A36C5507}"/>
              </a:ext>
            </a:extLst>
          </p:cNvPr>
          <p:cNvSpPr>
            <a:spLocks noGrp="1"/>
          </p:cNvSpPr>
          <p:nvPr>
            <p:ph type="sldNum" sz="quarter" idx="5"/>
          </p:nvPr>
        </p:nvSpPr>
        <p:spPr/>
        <p:txBody>
          <a:bodyPr/>
          <a:lstStyle/>
          <a:p>
            <a:fld id="{F0A14468-2644-7E4C-8904-C622AC9D18B7}" type="slidenum">
              <a:rPr lang="es-ES" smtClean="0"/>
              <a:t>64</a:t>
            </a:fld>
            <a:endParaRPr lang="es-ES"/>
          </a:p>
        </p:txBody>
      </p:sp>
    </p:spTree>
    <p:extLst>
      <p:ext uri="{BB962C8B-B14F-4D97-AF65-F5344CB8AC3E}">
        <p14:creationId xmlns:p14="http://schemas.microsoft.com/office/powerpoint/2010/main" val="3164470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E3A66-3C60-B832-F2FE-5E76EC09A19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3B59F5-EB16-7086-37F6-FEF4FC3783D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E512FF4-11DE-2E3E-1917-F9EAD431071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D00D2E6-FEDA-233B-DEF0-1A786A6F2235}"/>
              </a:ext>
            </a:extLst>
          </p:cNvPr>
          <p:cNvSpPr>
            <a:spLocks noGrp="1"/>
          </p:cNvSpPr>
          <p:nvPr>
            <p:ph type="sldNum" sz="quarter" idx="5"/>
          </p:nvPr>
        </p:nvSpPr>
        <p:spPr/>
        <p:txBody>
          <a:bodyPr/>
          <a:lstStyle/>
          <a:p>
            <a:fld id="{F0A14468-2644-7E4C-8904-C622AC9D18B7}" type="slidenum">
              <a:rPr lang="es-ES" smtClean="0"/>
              <a:t>65</a:t>
            </a:fld>
            <a:endParaRPr lang="es-ES"/>
          </a:p>
        </p:txBody>
      </p:sp>
    </p:spTree>
    <p:extLst>
      <p:ext uri="{BB962C8B-B14F-4D97-AF65-F5344CB8AC3E}">
        <p14:creationId xmlns:p14="http://schemas.microsoft.com/office/powerpoint/2010/main" val="391540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24548-1E97-9D0A-62B1-B0AC2432DB0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96BBE3A-F203-3FF3-38A1-7D49EA3CA72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21DCD3D-CB85-0A31-E40B-96C603DDA0B6}"/>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85C5591-E9E9-A4B8-8C3E-9718B05A4B4F}"/>
              </a:ext>
            </a:extLst>
          </p:cNvPr>
          <p:cNvSpPr>
            <a:spLocks noGrp="1"/>
          </p:cNvSpPr>
          <p:nvPr>
            <p:ph type="sldNum" sz="quarter" idx="5"/>
          </p:nvPr>
        </p:nvSpPr>
        <p:spPr/>
        <p:txBody>
          <a:bodyPr/>
          <a:lstStyle/>
          <a:p>
            <a:fld id="{F0A14468-2644-7E4C-8904-C622AC9D18B7}" type="slidenum">
              <a:rPr lang="es-ES" smtClean="0"/>
              <a:t>10</a:t>
            </a:fld>
            <a:endParaRPr lang="es-ES"/>
          </a:p>
        </p:txBody>
      </p:sp>
    </p:spTree>
    <p:extLst>
      <p:ext uri="{BB962C8B-B14F-4D97-AF65-F5344CB8AC3E}">
        <p14:creationId xmlns:p14="http://schemas.microsoft.com/office/powerpoint/2010/main" val="2767534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B21AA-DBCB-6C45-0463-EC3E51111D6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FF49363-6B48-AC6D-C1EE-EE4CFBF876B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CA62F2B-C91E-50B1-4165-16E849F8BCF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160E286A-5CF9-FDE3-B2C0-A4D03FCB315A}"/>
              </a:ext>
            </a:extLst>
          </p:cNvPr>
          <p:cNvSpPr>
            <a:spLocks noGrp="1"/>
          </p:cNvSpPr>
          <p:nvPr>
            <p:ph type="sldNum" sz="quarter" idx="5"/>
          </p:nvPr>
        </p:nvSpPr>
        <p:spPr/>
        <p:txBody>
          <a:bodyPr/>
          <a:lstStyle/>
          <a:p>
            <a:fld id="{F0A14468-2644-7E4C-8904-C622AC9D18B7}" type="slidenum">
              <a:rPr lang="es-ES" smtClean="0"/>
              <a:t>11</a:t>
            </a:fld>
            <a:endParaRPr lang="es-ES"/>
          </a:p>
        </p:txBody>
      </p:sp>
    </p:spTree>
    <p:extLst>
      <p:ext uri="{BB962C8B-B14F-4D97-AF65-F5344CB8AC3E}">
        <p14:creationId xmlns:p14="http://schemas.microsoft.com/office/powerpoint/2010/main" val="327904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AD147-43B8-5319-AE9E-E3AFE21F43C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09C0CAE-F5FA-580C-38A7-7403982DCDE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EE25A2-A84D-49F9-A775-7C469F9EFFF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0C2A783-AAB9-3DBB-11DA-B82447E51D4A}"/>
              </a:ext>
            </a:extLst>
          </p:cNvPr>
          <p:cNvSpPr>
            <a:spLocks noGrp="1"/>
          </p:cNvSpPr>
          <p:nvPr>
            <p:ph type="sldNum" sz="quarter" idx="5"/>
          </p:nvPr>
        </p:nvSpPr>
        <p:spPr/>
        <p:txBody>
          <a:bodyPr/>
          <a:lstStyle/>
          <a:p>
            <a:fld id="{F0A14468-2644-7E4C-8904-C622AC9D18B7}" type="slidenum">
              <a:rPr lang="es-ES" smtClean="0"/>
              <a:t>12</a:t>
            </a:fld>
            <a:endParaRPr lang="es-ES"/>
          </a:p>
        </p:txBody>
      </p:sp>
    </p:spTree>
    <p:extLst>
      <p:ext uri="{BB962C8B-B14F-4D97-AF65-F5344CB8AC3E}">
        <p14:creationId xmlns:p14="http://schemas.microsoft.com/office/powerpoint/2010/main" val="3423616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ortada 1">
    <p:spTree>
      <p:nvGrpSpPr>
        <p:cNvPr id="1" name=""/>
        <p:cNvGrpSpPr/>
        <p:nvPr/>
      </p:nvGrpSpPr>
      <p:grpSpPr>
        <a:xfrm>
          <a:off x="0" y="0"/>
          <a:ext cx="0" cy="0"/>
          <a:chOff x="0" y="0"/>
          <a:chExt cx="0" cy="0"/>
        </a:xfrm>
      </p:grpSpPr>
      <p:pic>
        <p:nvPicPr>
          <p:cNvPr id="3" name="Imagen 2" descr="Una persona en el aire&#10;&#10;Descripción generada automáticamente con confianza media">
            <a:extLst>
              <a:ext uri="{FF2B5EF4-FFF2-40B4-BE49-F238E27FC236}">
                <a16:creationId xmlns:a16="http://schemas.microsoft.com/office/drawing/2014/main" id="{05B77009-9A41-6353-2B9D-5483E3D7F054}"/>
              </a:ext>
            </a:extLst>
          </p:cNvPr>
          <p:cNvPicPr>
            <a:picLocks noGrp="1" noRot="1" noChangeAspect="1" noMove="1" noResize="1" noEditPoints="1" noAdjustHandles="1" noChangeArrowheads="1" noChangeShapeType="1" noCrop="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1"/>
            <a:ext cx="7559675" cy="10691813"/>
          </a:xfrm>
          <a:prstGeom prst="rect">
            <a:avLst/>
          </a:prstGeom>
        </p:spPr>
      </p:pic>
      <p:sp>
        <p:nvSpPr>
          <p:cNvPr id="13" name="Marcador de texto 16">
            <a:extLst>
              <a:ext uri="{FF2B5EF4-FFF2-40B4-BE49-F238E27FC236}">
                <a16:creationId xmlns:a16="http://schemas.microsoft.com/office/drawing/2014/main" id="{ED561B0C-B490-4B90-8CC2-0F1A08BB0103}"/>
              </a:ext>
            </a:extLst>
          </p:cNvPr>
          <p:cNvSpPr>
            <a:spLocks noGrp="1"/>
          </p:cNvSpPr>
          <p:nvPr>
            <p:ph type="body" sz="quarter" idx="10" hasCustomPrompt="1"/>
          </p:nvPr>
        </p:nvSpPr>
        <p:spPr>
          <a:xfrm>
            <a:off x="477521" y="4011838"/>
            <a:ext cx="3914437" cy="1017020"/>
          </a:xfrm>
          <a:prstGeom prst="rect">
            <a:avLst/>
          </a:prstGeom>
        </p:spPr>
        <p:txBody>
          <a:bodyPr/>
          <a:lstStyle>
            <a:lvl1pPr marL="0" indent="0" algn="l" defTabSz="446447">
              <a:lnSpc>
                <a:spcPts val="4321"/>
              </a:lnSpc>
              <a:spcBef>
                <a:spcPts val="0"/>
              </a:spcBef>
              <a:buNone/>
              <a:defRPr lang="es-ES" sz="3600" b="1" kern="1200" baseline="0" dirty="0">
                <a:solidFill>
                  <a:schemeClr val="bg1"/>
                </a:solidFill>
                <a:latin typeface="Arial" panose="020B0604020202020204" pitchFamily="34" charset="0"/>
                <a:ea typeface="+mn-ea"/>
                <a:cs typeface="Arial" panose="020B0604020202020204" pitchFamily="34" charset="0"/>
              </a:defRPr>
            </a:lvl1pPr>
            <a:lvl2pPr>
              <a:defRPr sz="3721">
                <a:solidFill>
                  <a:srgbClr val="652C80"/>
                </a:solidFill>
                <a:latin typeface="Neutra Text" panose="02000000000000000000" pitchFamily="50" charset="0"/>
              </a:defRPr>
            </a:lvl2pPr>
            <a:lvl3pPr>
              <a:defRPr sz="3721">
                <a:solidFill>
                  <a:srgbClr val="652C80"/>
                </a:solidFill>
                <a:latin typeface="Neutra Text" panose="02000000000000000000" pitchFamily="50" charset="0"/>
              </a:defRPr>
            </a:lvl3pPr>
            <a:lvl4pPr>
              <a:defRPr sz="3721">
                <a:solidFill>
                  <a:srgbClr val="652C80"/>
                </a:solidFill>
                <a:latin typeface="Neutra Text" panose="02000000000000000000" pitchFamily="50" charset="0"/>
              </a:defRPr>
            </a:lvl4pPr>
            <a:lvl5pPr>
              <a:defRPr sz="3721">
                <a:solidFill>
                  <a:srgbClr val="652C80"/>
                </a:solidFill>
                <a:latin typeface="Neutra Text" panose="02000000000000000000" pitchFamily="50" charset="0"/>
              </a:defRPr>
            </a:lvl5pPr>
          </a:lstStyle>
          <a:p>
            <a:pPr lvl="0"/>
            <a:r>
              <a:rPr lang="es-ES" dirty="0"/>
              <a:t>TITULO DE LA PRESENTACIÓN</a:t>
            </a:r>
          </a:p>
        </p:txBody>
      </p:sp>
      <p:sp>
        <p:nvSpPr>
          <p:cNvPr id="14" name="Marcador de texto 18">
            <a:extLst>
              <a:ext uri="{FF2B5EF4-FFF2-40B4-BE49-F238E27FC236}">
                <a16:creationId xmlns:a16="http://schemas.microsoft.com/office/drawing/2014/main" id="{9D39CCCC-6B6E-414A-A113-1276AC263B4E}"/>
              </a:ext>
              <a:ext uri="{C183D7F6-B498-43B3-948B-1728B52AA6E4}">
                <adec:decorative xmlns:adec="http://schemas.microsoft.com/office/drawing/2017/decorative" val="1"/>
              </a:ext>
            </a:extLst>
          </p:cNvPr>
          <p:cNvSpPr>
            <a:spLocks noGrp="1"/>
          </p:cNvSpPr>
          <p:nvPr>
            <p:ph type="body" sz="quarter" idx="11" hasCustomPrompt="1"/>
          </p:nvPr>
        </p:nvSpPr>
        <p:spPr>
          <a:xfrm>
            <a:off x="541336" y="5243083"/>
            <a:ext cx="3897757" cy="378994"/>
          </a:xfrm>
          <a:prstGeom prst="rect">
            <a:avLst/>
          </a:prstGeom>
          <a:solidFill>
            <a:schemeClr val="accent2"/>
          </a:solidFill>
        </p:spPr>
        <p:txBody>
          <a:bodyPr anchor="ctr"/>
          <a:lstStyle>
            <a:lvl1pPr marL="0" indent="0" algn="l">
              <a:buNone/>
              <a:defRPr lang="es-ES" sz="2500" b="1" kern="1200" dirty="0">
                <a:solidFill>
                  <a:schemeClr val="accent1"/>
                </a:solidFill>
                <a:latin typeface="Calibri" panose="020F0502020204030204" pitchFamily="34" charset="0"/>
                <a:ea typeface="+mn-ea"/>
                <a:cs typeface="Calibri" panose="020F0502020204030204" pitchFamily="34" charset="0"/>
              </a:defRPr>
            </a:lvl1pPr>
          </a:lstStyle>
          <a:p>
            <a:pPr lvl="0"/>
            <a:r>
              <a:rPr lang="es-ES" dirty="0"/>
              <a:t>Subtítulo de la presentación</a:t>
            </a:r>
          </a:p>
        </p:txBody>
      </p:sp>
      <p:sp>
        <p:nvSpPr>
          <p:cNvPr id="15" name="Marcador de texto 18">
            <a:extLst>
              <a:ext uri="{FF2B5EF4-FFF2-40B4-BE49-F238E27FC236}">
                <a16:creationId xmlns:a16="http://schemas.microsoft.com/office/drawing/2014/main" id="{2AA5C621-7AEA-47EA-BF33-FD0C6BD064C7}"/>
              </a:ext>
            </a:extLst>
          </p:cNvPr>
          <p:cNvSpPr>
            <a:spLocks noGrp="1"/>
          </p:cNvSpPr>
          <p:nvPr>
            <p:ph type="body" sz="quarter" idx="12" hasCustomPrompt="1"/>
          </p:nvPr>
        </p:nvSpPr>
        <p:spPr>
          <a:xfrm>
            <a:off x="541336" y="5792324"/>
            <a:ext cx="3239447" cy="323197"/>
          </a:xfrm>
          <a:prstGeom prst="rect">
            <a:avLst/>
          </a:prstGeom>
          <a:noFill/>
        </p:spPr>
        <p:txBody>
          <a:bodyPr anchor="ctr"/>
          <a:lstStyle>
            <a:lvl1pPr marL="0" indent="0" algn="l" defTabSz="914400" rtl="0" eaLnBrk="1" latinLnBrk="0" hangingPunct="1">
              <a:lnSpc>
                <a:spcPct val="90000"/>
              </a:lnSpc>
              <a:spcBef>
                <a:spcPts val="1000"/>
              </a:spcBef>
              <a:buFontTx/>
              <a:buNone/>
              <a:defRPr lang="es-ES" sz="1800" b="1" kern="1200" dirty="0">
                <a:solidFill>
                  <a:schemeClr val="bg1"/>
                </a:solidFill>
                <a:latin typeface="Calibri" panose="020F0502020204030204" pitchFamily="34" charset="0"/>
                <a:ea typeface="+mn-ea"/>
                <a:cs typeface="Calibri" panose="020F0502020204030204" pitchFamily="34" charset="0"/>
              </a:defRPr>
            </a:lvl1pPr>
          </a:lstStyle>
          <a:p>
            <a:pPr lvl="0"/>
            <a:r>
              <a:rPr lang="es-ES" dirty="0"/>
              <a:t>FECHA</a:t>
            </a:r>
          </a:p>
        </p:txBody>
      </p:sp>
      <p:pic>
        <p:nvPicPr>
          <p:cNvPr id="5" name="Imagen 4">
            <a:extLst>
              <a:ext uri="{FF2B5EF4-FFF2-40B4-BE49-F238E27FC236}">
                <a16:creationId xmlns:a16="http://schemas.microsoft.com/office/drawing/2014/main" id="{B9DBCAB9-2365-B32D-221D-BB028321E3BF}"/>
              </a:ext>
            </a:extLst>
          </p:cNvPr>
          <p:cNvPicPr>
            <a:picLocks noChangeAspect="1"/>
          </p:cNvPicPr>
          <p:nvPr userDrawn="1"/>
        </p:nvPicPr>
        <p:blipFill>
          <a:blip r:embed="rId3"/>
          <a:stretch>
            <a:fillRect/>
          </a:stretch>
        </p:blipFill>
        <p:spPr>
          <a:xfrm>
            <a:off x="541336" y="9654188"/>
            <a:ext cx="6477000" cy="428996"/>
          </a:xfrm>
          <a:prstGeom prst="rect">
            <a:avLst/>
          </a:prstGeom>
        </p:spPr>
      </p:pic>
    </p:spTree>
    <p:extLst>
      <p:ext uri="{BB962C8B-B14F-4D97-AF65-F5344CB8AC3E}">
        <p14:creationId xmlns:p14="http://schemas.microsoft.com/office/powerpoint/2010/main" val="3191442418"/>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340" userDrawn="1">
          <p15:clr>
            <a:srgbClr val="FBAE40"/>
          </p15:clr>
        </p15:guide>
        <p15:guide id="3" pos="248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ulo y texto">
    <p:spTree>
      <p:nvGrpSpPr>
        <p:cNvPr id="1" name=""/>
        <p:cNvGrpSpPr/>
        <p:nvPr/>
      </p:nvGrpSpPr>
      <p:grpSpPr>
        <a:xfrm>
          <a:off x="0" y="0"/>
          <a:ext cx="0" cy="0"/>
          <a:chOff x="0" y="0"/>
          <a:chExt cx="0" cy="0"/>
        </a:xfrm>
      </p:grpSpPr>
      <p:pic>
        <p:nvPicPr>
          <p:cNvPr id="7" name="Picture 6" descr="A white background with black dots&#10;&#10;Description automatically generated">
            <a:extLst>
              <a:ext uri="{FF2B5EF4-FFF2-40B4-BE49-F238E27FC236}">
                <a16:creationId xmlns:a16="http://schemas.microsoft.com/office/drawing/2014/main" id="{104FAE04-671C-D641-389F-97C46FA30A2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 y="0"/>
            <a:ext cx="7559483" cy="1069181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3" name="Marcador de texto 11">
            <a:extLst>
              <a:ext uri="{FF2B5EF4-FFF2-40B4-BE49-F238E27FC236}">
                <a16:creationId xmlns:a16="http://schemas.microsoft.com/office/drawing/2014/main" id="{F6150EF1-A90F-EE75-C34A-855601E19862}"/>
              </a:ext>
            </a:extLst>
          </p:cNvPr>
          <p:cNvSpPr>
            <a:spLocks noGrp="1"/>
          </p:cNvSpPr>
          <p:nvPr>
            <p:ph type="body" sz="quarter" idx="17" hasCustomPrompt="1"/>
          </p:nvPr>
        </p:nvSpPr>
        <p:spPr>
          <a:xfrm>
            <a:off x="5207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24" name="Marcador de texto 7">
            <a:extLst>
              <a:ext uri="{FF2B5EF4-FFF2-40B4-BE49-F238E27FC236}">
                <a16:creationId xmlns:a16="http://schemas.microsoft.com/office/drawing/2014/main" id="{E6807106-05ED-BB4A-36D4-142883611540}"/>
              </a:ext>
            </a:extLst>
          </p:cNvPr>
          <p:cNvSpPr>
            <a:spLocks noGrp="1"/>
          </p:cNvSpPr>
          <p:nvPr>
            <p:ph type="body" sz="quarter" idx="18" hasCustomPrompt="1"/>
          </p:nvPr>
        </p:nvSpPr>
        <p:spPr>
          <a:xfrm>
            <a:off x="5207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5" name="CuadroTexto 1">
            <a:extLst>
              <a:ext uri="{FF2B5EF4-FFF2-40B4-BE49-F238E27FC236}">
                <a16:creationId xmlns:a16="http://schemas.microsoft.com/office/drawing/2014/main" id="{E9EAE242-B953-B5E4-D8D1-E0CED221616D}"/>
              </a:ext>
            </a:extLst>
          </p:cNvPr>
          <p:cNvSpPr txBox="1"/>
          <p:nvPr userDrawn="1"/>
        </p:nvSpPr>
        <p:spPr>
          <a:xfrm>
            <a:off x="6794500" y="10044109"/>
            <a:ext cx="538085" cy="338554"/>
          </a:xfrm>
          <a:prstGeom prst="rect">
            <a:avLst/>
          </a:prstGeom>
          <a:noFill/>
        </p:spPr>
        <p:txBody>
          <a:bodyPr wrap="square" rtlCol="0">
            <a:spAutoFit/>
          </a:bodyPr>
          <a:lstStyle/>
          <a:p>
            <a:pPr algn="r"/>
            <a:fld id="{92D880E6-DE9E-4572-A558-DC71124FA1D9}" type="slidenum">
              <a:rPr lang="es-ES" sz="1600" b="1" kern="1200" smtClean="0">
                <a:solidFill>
                  <a:schemeClr val="bg1"/>
                </a:solidFill>
                <a:latin typeface="+mn-lt"/>
                <a:ea typeface="+mn-ea"/>
                <a:cs typeface="+mn-cs"/>
              </a:rPr>
              <a:t>‹#›</a:t>
            </a:fld>
            <a:endParaRPr lang="es-ES" sz="1600" b="1" kern="1200" dirty="0">
              <a:solidFill>
                <a:schemeClr val="bg1"/>
              </a:solidFill>
              <a:latin typeface="+mn-lt"/>
              <a:ea typeface="+mn-ea"/>
              <a:cs typeface="+mn-cs"/>
            </a:endParaRPr>
          </a:p>
        </p:txBody>
      </p:sp>
      <p:sp>
        <p:nvSpPr>
          <p:cNvPr id="26" name="Marcador de texto 2">
            <a:extLst>
              <a:ext uri="{FF2B5EF4-FFF2-40B4-BE49-F238E27FC236}">
                <a16:creationId xmlns:a16="http://schemas.microsoft.com/office/drawing/2014/main" id="{7A4B66F6-36E2-492D-F4C5-95D9B377862C}"/>
              </a:ext>
            </a:extLst>
          </p:cNvPr>
          <p:cNvSpPr>
            <a:spLocks noGrp="1"/>
          </p:cNvSpPr>
          <p:nvPr>
            <p:ph type="body" idx="16" hasCustomPrompt="1"/>
          </p:nvPr>
        </p:nvSpPr>
        <p:spPr>
          <a:xfrm>
            <a:off x="520706" y="9720480"/>
            <a:ext cx="6520226" cy="246222"/>
          </a:xfrm>
          <a:prstGeom prst="rect">
            <a:avLst/>
          </a:prstGeom>
        </p:spPr>
        <p:txBody>
          <a:bodyPr anchor="t"/>
          <a:lstStyle>
            <a:lvl1pPr marL="0" indent="0" algn="ctr">
              <a:buNone/>
              <a:defRPr sz="1000" b="0" i="1">
                <a:solidFill>
                  <a:schemeClr val="bg1"/>
                </a:solidFill>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27" name="Marcador de texto 5">
            <a:extLst>
              <a:ext uri="{FF2B5EF4-FFF2-40B4-BE49-F238E27FC236}">
                <a16:creationId xmlns:a16="http://schemas.microsoft.com/office/drawing/2014/main" id="{40630558-1D5A-1969-CDC0-6E0D164E96DF}"/>
              </a:ext>
              <a:ext uri="{C183D7F6-B498-43B3-948B-1728B52AA6E4}">
                <adec:decorative xmlns:adec="http://schemas.microsoft.com/office/drawing/2017/decorative" val="1"/>
              </a:ext>
            </a:extLst>
          </p:cNvPr>
          <p:cNvSpPr>
            <a:spLocks noGrp="1"/>
          </p:cNvSpPr>
          <p:nvPr>
            <p:ph type="body" sz="quarter" idx="19"/>
          </p:nvPr>
        </p:nvSpPr>
        <p:spPr>
          <a:xfrm>
            <a:off x="520706" y="5761884"/>
            <a:ext cx="3060000" cy="3783663"/>
          </a:xfrm>
          <a:prstGeom prst="rect">
            <a:avLst/>
          </a:prstGeom>
          <a:solidFill>
            <a:schemeClr val="accent1"/>
          </a:solidFill>
        </p:spPr>
        <p:txBody>
          <a:bodyPr lIns="144000" tIns="216000" rIns="216000" bIns="216000" anchor="ctr"/>
          <a:lstStyle>
            <a:lvl1pPr marL="0" indent="0" algn="ctr">
              <a:buFont typeface="Arial" panose="020B0604020202020204" pitchFamily="34" charset="0"/>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8" name="Marcador de texto 5">
            <a:extLst>
              <a:ext uri="{FF2B5EF4-FFF2-40B4-BE49-F238E27FC236}">
                <a16:creationId xmlns:a16="http://schemas.microsoft.com/office/drawing/2014/main" id="{38A647A7-7AA2-0C30-B3C6-B239FE86AAFF}"/>
              </a:ext>
              <a:ext uri="{C183D7F6-B498-43B3-948B-1728B52AA6E4}">
                <adec:decorative xmlns:adec="http://schemas.microsoft.com/office/drawing/2017/decorative" val="1"/>
              </a:ext>
            </a:extLst>
          </p:cNvPr>
          <p:cNvSpPr>
            <a:spLocks noGrp="1"/>
          </p:cNvSpPr>
          <p:nvPr>
            <p:ph type="body" sz="quarter" idx="22"/>
          </p:nvPr>
        </p:nvSpPr>
        <p:spPr>
          <a:xfrm>
            <a:off x="3975106" y="5761884"/>
            <a:ext cx="3060000" cy="3783664"/>
          </a:xfrm>
          <a:prstGeom prst="rect">
            <a:avLst/>
          </a:prstGeom>
          <a:solidFill>
            <a:schemeClr val="accent1"/>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9" name="Marcador de texto 11">
            <a:extLst>
              <a:ext uri="{FF2B5EF4-FFF2-40B4-BE49-F238E27FC236}">
                <a16:creationId xmlns:a16="http://schemas.microsoft.com/office/drawing/2014/main" id="{3A4C9E6B-0179-E177-628D-B5887B3D4440}"/>
              </a:ext>
            </a:extLst>
          </p:cNvPr>
          <p:cNvSpPr>
            <a:spLocks noGrp="1"/>
          </p:cNvSpPr>
          <p:nvPr>
            <p:ph type="body" sz="quarter" idx="23" hasCustomPrompt="1"/>
          </p:nvPr>
        </p:nvSpPr>
        <p:spPr>
          <a:xfrm>
            <a:off x="39751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30" name="Marcador de texto 7">
            <a:extLst>
              <a:ext uri="{FF2B5EF4-FFF2-40B4-BE49-F238E27FC236}">
                <a16:creationId xmlns:a16="http://schemas.microsoft.com/office/drawing/2014/main" id="{008027C3-236E-C63A-1530-13784F438E12}"/>
              </a:ext>
            </a:extLst>
          </p:cNvPr>
          <p:cNvSpPr>
            <a:spLocks noGrp="1"/>
          </p:cNvSpPr>
          <p:nvPr>
            <p:ph type="body" sz="quarter" idx="24" hasCustomPrompt="1"/>
          </p:nvPr>
        </p:nvSpPr>
        <p:spPr>
          <a:xfrm>
            <a:off x="39751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36" name="Imagen 12">
            <a:extLst>
              <a:ext uri="{FF2B5EF4-FFF2-40B4-BE49-F238E27FC236}">
                <a16:creationId xmlns:a16="http://schemas.microsoft.com/office/drawing/2014/main" id="{C84657E7-AD03-A629-CB3F-3201167BB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112" y="10177508"/>
            <a:ext cx="5759450" cy="409575"/>
          </a:xfrm>
          <a:prstGeom prst="rect">
            <a:avLst/>
          </a:prstGeom>
        </p:spPr>
      </p:pic>
      <p:sp>
        <p:nvSpPr>
          <p:cNvPr id="3" name="Título 1">
            <a:extLst>
              <a:ext uri="{FF2B5EF4-FFF2-40B4-BE49-F238E27FC236}">
                <a16:creationId xmlns:a16="http://schemas.microsoft.com/office/drawing/2014/main" id="{AFF13B9D-9224-FFBF-4630-B5D78CE02257}"/>
              </a:ext>
            </a:extLst>
          </p:cNvPr>
          <p:cNvSpPr>
            <a:spLocks noGrp="1"/>
          </p:cNvSpPr>
          <p:nvPr>
            <p:ph type="title" hasCustomPrompt="1"/>
          </p:nvPr>
        </p:nvSpPr>
        <p:spPr>
          <a:xfrm>
            <a:off x="1260021" y="881519"/>
            <a:ext cx="5551714" cy="406030"/>
          </a:xfrm>
          <a:prstGeom prst="rect">
            <a:avLst/>
          </a:prstGeom>
        </p:spPr>
        <p:txBody>
          <a:bodyPr/>
          <a:lstStyle>
            <a:lvl1pPr marL="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Implementación de </a:t>
            </a:r>
            <a:r>
              <a:rPr lang="es-ES" dirty="0" err="1"/>
              <a:t>APIs</a:t>
            </a:r>
            <a:r>
              <a:rPr lang="es-ES" dirty="0"/>
              <a:t> en catálogos de Datos Abiertos</a:t>
            </a:r>
          </a:p>
        </p:txBody>
      </p:sp>
      <p:sp>
        <p:nvSpPr>
          <p:cNvPr id="8" name="Marcador de texto 7">
            <a:extLst>
              <a:ext uri="{FF2B5EF4-FFF2-40B4-BE49-F238E27FC236}">
                <a16:creationId xmlns:a16="http://schemas.microsoft.com/office/drawing/2014/main" id="{A9D1B066-F351-B519-4C04-10A7B3C73496}"/>
              </a:ext>
            </a:extLst>
          </p:cNvPr>
          <p:cNvSpPr>
            <a:spLocks noGrp="1"/>
          </p:cNvSpPr>
          <p:nvPr>
            <p:ph type="body" sz="quarter" idx="10" hasCustomPrompt="1"/>
          </p:nvPr>
        </p:nvSpPr>
        <p:spPr>
          <a:xfrm>
            <a:off x="1512530" y="1961873"/>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Marcador de texto 11">
            <a:extLst>
              <a:ext uri="{FF2B5EF4-FFF2-40B4-BE49-F238E27FC236}">
                <a16:creationId xmlns:a16="http://schemas.microsoft.com/office/drawing/2014/main" id="{BA94E730-51C2-4B50-CFBD-810147F84CF2}"/>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04</a:t>
            </a:r>
          </a:p>
        </p:txBody>
      </p:sp>
    </p:spTree>
    <p:extLst>
      <p:ext uri="{BB962C8B-B14F-4D97-AF65-F5344CB8AC3E}">
        <p14:creationId xmlns:p14="http://schemas.microsoft.com/office/powerpoint/2010/main" val="206179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ulo y texto">
    <p:spTree>
      <p:nvGrpSpPr>
        <p:cNvPr id="1" name=""/>
        <p:cNvGrpSpPr/>
        <p:nvPr/>
      </p:nvGrpSpPr>
      <p:grpSpPr>
        <a:xfrm>
          <a:off x="0" y="0"/>
          <a:ext cx="0" cy="0"/>
          <a:chOff x="0" y="0"/>
          <a:chExt cx="0" cy="0"/>
        </a:xfrm>
      </p:grpSpPr>
      <p:pic>
        <p:nvPicPr>
          <p:cNvPr id="7" name="Picture 6" descr="A white background with black dots&#10;&#10;Description automatically generated">
            <a:extLst>
              <a:ext uri="{FF2B5EF4-FFF2-40B4-BE49-F238E27FC236}">
                <a16:creationId xmlns:a16="http://schemas.microsoft.com/office/drawing/2014/main" id="{11BABB01-75E9-D33B-2D18-F6F6198911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 y="0"/>
            <a:ext cx="7559483" cy="1069181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0" y="1706400"/>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112" y="10177508"/>
            <a:ext cx="5759450" cy="409575"/>
          </a:xfrm>
          <a:prstGeom prst="rect">
            <a:avLst/>
          </a:prstGeom>
        </p:spPr>
      </p:pic>
      <p:sp>
        <p:nvSpPr>
          <p:cNvPr id="11" name="Marcador de texto 11">
            <a:extLst>
              <a:ext uri="{FF2B5EF4-FFF2-40B4-BE49-F238E27FC236}">
                <a16:creationId xmlns:a16="http://schemas.microsoft.com/office/drawing/2014/main" id="{A5320A2D-6F67-CDF5-3B11-9CCF303F2CBE}"/>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05</a:t>
            </a:r>
          </a:p>
        </p:txBody>
      </p:sp>
    </p:spTree>
    <p:extLst>
      <p:ext uri="{BB962C8B-B14F-4D97-AF65-F5344CB8AC3E}">
        <p14:creationId xmlns:p14="http://schemas.microsoft.com/office/powerpoint/2010/main" val="2219832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ulo y texto">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0112" y="10177508"/>
            <a:ext cx="5759450" cy="409575"/>
          </a:xfrm>
          <a:prstGeom prst="rect">
            <a:avLst/>
          </a:prstGeom>
        </p:spPr>
      </p:pic>
    </p:spTree>
    <p:extLst>
      <p:ext uri="{BB962C8B-B14F-4D97-AF65-F5344CB8AC3E}">
        <p14:creationId xmlns:p14="http://schemas.microsoft.com/office/powerpoint/2010/main" val="3872228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ido con titulo">
    <p:spTree>
      <p:nvGrpSpPr>
        <p:cNvPr id="1" name=""/>
        <p:cNvGrpSpPr/>
        <p:nvPr/>
      </p:nvGrpSpPr>
      <p:grpSpPr>
        <a:xfrm>
          <a:off x="0" y="0"/>
          <a:ext cx="0" cy="0"/>
          <a:chOff x="0" y="0"/>
          <a:chExt cx="0" cy="0"/>
        </a:xfrm>
      </p:grpSpPr>
      <p:sp>
        <p:nvSpPr>
          <p:cNvPr id="10" name="Marcador de texto 3">
            <a:extLst>
              <a:ext uri="{FF2B5EF4-FFF2-40B4-BE49-F238E27FC236}">
                <a16:creationId xmlns:a16="http://schemas.microsoft.com/office/drawing/2014/main" id="{DA61234F-DF09-4DE1-962E-D490C533DA34}"/>
              </a:ext>
            </a:extLst>
          </p:cNvPr>
          <p:cNvSpPr>
            <a:spLocks noGrp="1"/>
          </p:cNvSpPr>
          <p:nvPr>
            <p:ph type="body" sz="half" idx="2" hasCustomPrompt="1"/>
          </p:nvPr>
        </p:nvSpPr>
        <p:spPr>
          <a:xfrm>
            <a:off x="520712" y="1477443"/>
            <a:ext cx="6520220" cy="2942157"/>
          </a:xfrm>
          <a:prstGeom prst="rect">
            <a:avLst/>
          </a:prstGeom>
        </p:spPr>
        <p:txBody>
          <a:bodyPr/>
          <a:lstStyle>
            <a:lvl1pPr marL="0" indent="0" algn="l">
              <a:buFont typeface="Arial" panose="020B0604020202020204" pitchFamily="34" charset="0"/>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vl2pPr marL="283494" indent="0">
              <a:buNone/>
              <a:defRPr sz="868"/>
            </a:lvl2pPr>
            <a:lvl3pPr marL="566987" indent="0">
              <a:buNone/>
              <a:defRPr sz="744"/>
            </a:lvl3pPr>
            <a:lvl4pPr marL="850480" indent="0">
              <a:buNone/>
              <a:defRPr sz="620"/>
            </a:lvl4pPr>
            <a:lvl5pPr marL="1133974" indent="0">
              <a:buNone/>
              <a:defRPr sz="620"/>
            </a:lvl5pPr>
            <a:lvl6pPr marL="1417467" indent="0">
              <a:buNone/>
              <a:defRPr sz="620"/>
            </a:lvl6pPr>
            <a:lvl7pPr marL="1700961" indent="0">
              <a:buNone/>
              <a:defRPr sz="620"/>
            </a:lvl7pPr>
            <a:lvl8pPr marL="1984455" indent="0">
              <a:buNone/>
              <a:defRPr sz="620"/>
            </a:lvl8pPr>
            <a:lvl9pPr marL="2267948" indent="0">
              <a:buNone/>
              <a:defRPr sz="620"/>
            </a:lvl9pPr>
          </a:lstStyle>
          <a:p>
            <a:pPr marL="188984" lvl="0" indent="-188984" algn="ctr" defTabSz="914400" rtl="0" eaLnBrk="1" latinLnBrk="0" hangingPunct="1">
              <a:lnSpc>
                <a:spcPct val="90000"/>
              </a:lnSpc>
              <a:spcBef>
                <a:spcPts val="1000"/>
              </a:spcBef>
              <a:buFont typeface="Arial" panose="020B0604020202020204" pitchFamily="34" charset="0"/>
              <a:buNone/>
            </a:pPr>
            <a:r>
              <a:rPr lang="es-ES" dirty="0"/>
              <a:t>Editar los estilos de texto del patrón</a:t>
            </a:r>
          </a:p>
        </p:txBody>
      </p:sp>
      <p:sp>
        <p:nvSpPr>
          <p:cNvPr id="4" name="CuadroTexto 3">
            <a:extLst>
              <a:ext uri="{FF2B5EF4-FFF2-40B4-BE49-F238E27FC236}">
                <a16:creationId xmlns:a16="http://schemas.microsoft.com/office/drawing/2014/main" id="{C21A7776-80B3-32F0-0BEE-31DFC4487C08}"/>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6" name="Título 1">
            <a:extLst>
              <a:ext uri="{FF2B5EF4-FFF2-40B4-BE49-F238E27FC236}">
                <a16:creationId xmlns:a16="http://schemas.microsoft.com/office/drawing/2014/main" id="{7BE77B41-F802-C0DB-40CC-443EA7427C7C}"/>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3" name="Marcador de contenido 2">
            <a:extLst>
              <a:ext uri="{FF2B5EF4-FFF2-40B4-BE49-F238E27FC236}">
                <a16:creationId xmlns:a16="http://schemas.microsoft.com/office/drawing/2014/main" id="{5388848C-CE8D-8C49-B402-811D5F05221A}"/>
              </a:ext>
            </a:extLst>
          </p:cNvPr>
          <p:cNvSpPr>
            <a:spLocks noGrp="1"/>
          </p:cNvSpPr>
          <p:nvPr>
            <p:ph sz="quarter" idx="10"/>
          </p:nvPr>
        </p:nvSpPr>
        <p:spPr>
          <a:xfrm>
            <a:off x="520712" y="4697095"/>
            <a:ext cx="6520220" cy="4846849"/>
          </a:xfrm>
          <a:prstGeom prst="rect">
            <a:avLst/>
          </a:prstGeom>
        </p:spPr>
        <p:txBody>
          <a:bodyPr/>
          <a:lstStyle>
            <a:lvl1pPr marL="0" indent="0">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lvl="0"/>
            <a:endParaRPr lang="es-ES" dirty="0"/>
          </a:p>
        </p:txBody>
      </p:sp>
    </p:spTree>
    <p:extLst>
      <p:ext uri="{BB962C8B-B14F-4D97-AF65-F5344CB8AC3E}">
        <p14:creationId xmlns:p14="http://schemas.microsoft.com/office/powerpoint/2010/main" val="2946083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cion">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D6A220B-E37D-4458-8C61-6D032D071F1E}"/>
              </a:ext>
            </a:extLst>
          </p:cNvPr>
          <p:cNvSpPr>
            <a:spLocks noGrp="1"/>
          </p:cNvSpPr>
          <p:nvPr>
            <p:ph type="title" hasCustomPrompt="1"/>
          </p:nvPr>
        </p:nvSpPr>
        <p:spPr>
          <a:xfrm>
            <a:off x="520712" y="657872"/>
            <a:ext cx="6520220" cy="843006"/>
          </a:xfrm>
          <a:prstGeom prst="rect">
            <a:avLst/>
          </a:prstGeom>
        </p:spPr>
        <p:txBody>
          <a:bodyPr/>
          <a:lstStyle>
            <a:lvl1pPr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HAGA CLIC PARA MODIFICAR EL</a:t>
            </a:r>
            <a:br>
              <a:rPr lang="es-ES" dirty="0"/>
            </a:br>
            <a:r>
              <a:rPr lang="es-ES" dirty="0"/>
              <a:t>TÍTULO DE LA DIAPOSITIVA</a:t>
            </a:r>
          </a:p>
        </p:txBody>
      </p:sp>
      <p:sp>
        <p:nvSpPr>
          <p:cNvPr id="4" name="Marcador de texto 2">
            <a:extLst>
              <a:ext uri="{FF2B5EF4-FFF2-40B4-BE49-F238E27FC236}">
                <a16:creationId xmlns:a16="http://schemas.microsoft.com/office/drawing/2014/main" id="{A6A56D0B-55B1-413D-BF55-26787AB50E2B}"/>
              </a:ext>
            </a:extLst>
          </p:cNvPr>
          <p:cNvSpPr>
            <a:spLocks noGrp="1"/>
          </p:cNvSpPr>
          <p:nvPr>
            <p:ph type="body" idx="1" hasCustomPrompt="1"/>
          </p:nvPr>
        </p:nvSpPr>
        <p:spPr>
          <a:xfrm>
            <a:off x="520713" y="1942372"/>
            <a:ext cx="3127268" cy="1181827"/>
          </a:xfrm>
          <a:prstGeom prst="rect">
            <a:avLst/>
          </a:prstGeom>
        </p:spPr>
        <p:txBody>
          <a:bodyPr anchor="b"/>
          <a:lstStyle>
            <a:lvl1pPr marL="0" indent="0" algn="l">
              <a:buFont typeface="Arial" panose="020B0604020202020204" pitchFamily="34" charset="0"/>
              <a:buNone/>
              <a:defRPr lang="es-ES" sz="2200" b="1" kern="1200" dirty="0">
                <a:solidFill>
                  <a:schemeClr val="tx1">
                    <a:lumMod val="65000"/>
                    <a:lumOff val="35000"/>
                  </a:schemeClr>
                </a:solidFill>
                <a:latin typeface="+mn-lt"/>
                <a:ea typeface="+mn-ea"/>
                <a:cs typeface="+mn-cs"/>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Editar el título</a:t>
            </a:r>
          </a:p>
        </p:txBody>
      </p:sp>
      <p:sp>
        <p:nvSpPr>
          <p:cNvPr id="5" name="Marcador de contenido 3">
            <a:extLst>
              <a:ext uri="{FF2B5EF4-FFF2-40B4-BE49-F238E27FC236}">
                <a16:creationId xmlns:a16="http://schemas.microsoft.com/office/drawing/2014/main" id="{FEC3AB45-FAD3-4F80-A91E-5DF9B411E31C}"/>
              </a:ext>
            </a:extLst>
          </p:cNvPr>
          <p:cNvSpPr>
            <a:spLocks noGrp="1"/>
          </p:cNvSpPr>
          <p:nvPr>
            <p:ph sz="half" idx="2" hasCustomPrompt="1"/>
          </p:nvPr>
        </p:nvSpPr>
        <p:spPr>
          <a:xfrm>
            <a:off x="520712" y="3401695"/>
            <a:ext cx="3127268" cy="6142248"/>
          </a:xfrm>
          <a:prstGeom prst="rect">
            <a:avLst/>
          </a:prstGeom>
        </p:spPr>
        <p:txBody>
          <a:bodyPr/>
          <a:lstStyle>
            <a:lvl1pPr marL="0" indent="0" algn="l">
              <a:buFont typeface="Arial" panose="020B0604020202020204" pitchFamily="34" charset="0"/>
              <a:buNone/>
              <a:defRPr lang="es-ES" sz="1600" b="0" kern="1200" dirty="0">
                <a:solidFill>
                  <a:schemeClr val="tx1">
                    <a:lumMod val="65000"/>
                    <a:lumOff val="35000"/>
                  </a:schemeClr>
                </a:solidFill>
                <a:latin typeface="+mn-lt"/>
                <a:ea typeface="+mn-ea"/>
                <a:cs typeface="+mn-cs"/>
              </a:defRPr>
            </a:lvl1pPr>
            <a:lvl2pPr marL="377967" indent="0" algn="l">
              <a:buFont typeface="Arial" panose="020B0604020202020204" pitchFamily="34" charset="0"/>
              <a:buNone/>
              <a:defRPr lang="es-ES" sz="1400" b="0" kern="1200" dirty="0">
                <a:solidFill>
                  <a:schemeClr val="tx1">
                    <a:lumMod val="65000"/>
                    <a:lumOff val="35000"/>
                  </a:schemeClr>
                </a:solidFill>
                <a:latin typeface="+mn-lt"/>
                <a:ea typeface="+mn-ea"/>
                <a:cs typeface="+mn-cs"/>
              </a:defRPr>
            </a:lvl2pPr>
            <a:lvl3pPr marL="755934" indent="0" algn="l">
              <a:buFont typeface="Arial" panose="020B0604020202020204" pitchFamily="34" charset="0"/>
              <a:buNone/>
              <a:defRPr lang="es-ES" sz="1200" b="0" kern="1200" dirty="0">
                <a:solidFill>
                  <a:schemeClr val="tx1">
                    <a:lumMod val="65000"/>
                    <a:lumOff val="35000"/>
                  </a:schemeClr>
                </a:solidFill>
                <a:latin typeface="+mn-lt"/>
                <a:ea typeface="+mn-ea"/>
                <a:cs typeface="+mn-cs"/>
              </a:defRPr>
            </a:lvl3pPr>
            <a:lvl4pPr marL="1133901" indent="0" algn="l">
              <a:buNone/>
              <a:defRPr lang="es-ES" sz="1100" b="0" kern="1200" dirty="0">
                <a:solidFill>
                  <a:schemeClr val="tx1">
                    <a:lumMod val="65000"/>
                    <a:lumOff val="35000"/>
                  </a:schemeClr>
                </a:solidFill>
                <a:latin typeface="+mn-lt"/>
                <a:ea typeface="+mn-ea"/>
                <a:cs typeface="+mn-cs"/>
              </a:defRPr>
            </a:lvl4pPr>
            <a:lvl5pPr marL="1511869" marR="0" indent="0" algn="l" defTabSz="755934" rtl="0" eaLnBrk="1" fontAlgn="auto" latinLnBrk="0" hangingPunct="1">
              <a:lnSpc>
                <a:spcPct val="90000"/>
              </a:lnSpc>
              <a:spcBef>
                <a:spcPts val="413"/>
              </a:spcBef>
              <a:spcAft>
                <a:spcPts val="0"/>
              </a:spcAft>
              <a:buClrTx/>
              <a:buSzTx/>
              <a:buFont typeface="Arial" panose="020B0604020202020204" pitchFamily="34" charset="0"/>
              <a:buNone/>
              <a:tabLst/>
              <a:defRPr lang="es-ES" sz="1600" b="0" kern="1200" dirty="0">
                <a:solidFill>
                  <a:schemeClr val="tx1">
                    <a:lumMod val="65000"/>
                    <a:lumOff val="35000"/>
                  </a:schemeClr>
                </a:solidFill>
                <a:latin typeface="+mn-lt"/>
                <a:ea typeface="+mn-ea"/>
                <a:cs typeface="+mn-cs"/>
              </a:defRPr>
            </a:lvl5pPr>
          </a:lstStyle>
          <a:p>
            <a:pPr lvl="0"/>
            <a:r>
              <a:rPr lang="es-ES" dirty="0"/>
              <a:t>Editar los estilos de texto del patrón</a:t>
            </a:r>
          </a:p>
          <a:p>
            <a:pPr lvl="1"/>
            <a:r>
              <a:rPr lang="es-ES" dirty="0"/>
              <a:t>Segundo nivel</a:t>
            </a:r>
          </a:p>
          <a:p>
            <a:pPr lvl="2"/>
            <a:r>
              <a:rPr lang="es-ES" dirty="0"/>
              <a:t>Tercer nivel</a:t>
            </a:r>
          </a:p>
        </p:txBody>
      </p:sp>
      <p:sp>
        <p:nvSpPr>
          <p:cNvPr id="6" name="Marcador de texto 4">
            <a:extLst>
              <a:ext uri="{FF2B5EF4-FFF2-40B4-BE49-F238E27FC236}">
                <a16:creationId xmlns:a16="http://schemas.microsoft.com/office/drawing/2014/main" id="{F89A1BDA-D99D-4077-BF55-DE6680D5F48B}"/>
              </a:ext>
            </a:extLst>
          </p:cNvPr>
          <p:cNvSpPr>
            <a:spLocks noGrp="1"/>
          </p:cNvSpPr>
          <p:nvPr>
            <p:ph type="body" sz="quarter" idx="3" hasCustomPrompt="1"/>
          </p:nvPr>
        </p:nvSpPr>
        <p:spPr>
          <a:xfrm>
            <a:off x="3911695" y="1942372"/>
            <a:ext cx="3129238" cy="1181828"/>
          </a:xfrm>
          <a:prstGeom prst="rect">
            <a:avLst/>
          </a:prstGeom>
        </p:spPr>
        <p:txBody>
          <a:bodyPr anchor="b"/>
          <a:lstStyle>
            <a:lvl1pPr marL="0" indent="0" algn="l">
              <a:buFont typeface="Arial" panose="020B0604020202020204" pitchFamily="34" charset="0"/>
              <a:buNone/>
              <a:defRPr lang="es-ES" sz="2200" b="1" kern="1200" dirty="0">
                <a:solidFill>
                  <a:schemeClr val="tx1">
                    <a:lumMod val="65000"/>
                    <a:lumOff val="35000"/>
                  </a:schemeClr>
                </a:solidFill>
                <a:latin typeface="+mn-lt"/>
                <a:ea typeface="+mn-ea"/>
                <a:cs typeface="+mn-cs"/>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marL="342900" lvl="0" indent="-342900" algn="l" defTabSz="755934" rtl="0" eaLnBrk="1" latinLnBrk="0" hangingPunct="1">
              <a:lnSpc>
                <a:spcPct val="90000"/>
              </a:lnSpc>
              <a:spcBef>
                <a:spcPts val="827"/>
              </a:spcBef>
            </a:pPr>
            <a:r>
              <a:rPr lang="es-ES" dirty="0"/>
              <a:t>Editar el titulo</a:t>
            </a:r>
          </a:p>
        </p:txBody>
      </p:sp>
      <p:sp>
        <p:nvSpPr>
          <p:cNvPr id="7" name="Marcador de contenido 5">
            <a:extLst>
              <a:ext uri="{FF2B5EF4-FFF2-40B4-BE49-F238E27FC236}">
                <a16:creationId xmlns:a16="http://schemas.microsoft.com/office/drawing/2014/main" id="{2CF903AF-B877-4654-9E6C-785CAC448FEF}"/>
              </a:ext>
            </a:extLst>
          </p:cNvPr>
          <p:cNvSpPr>
            <a:spLocks noGrp="1"/>
          </p:cNvSpPr>
          <p:nvPr>
            <p:ph sz="quarter" idx="4" hasCustomPrompt="1"/>
          </p:nvPr>
        </p:nvSpPr>
        <p:spPr>
          <a:xfrm>
            <a:off x="3911695" y="3401695"/>
            <a:ext cx="3129238" cy="6142248"/>
          </a:xfrm>
          <a:prstGeom prst="rect">
            <a:avLst/>
          </a:prstGeom>
        </p:spPr>
        <p:txBody>
          <a:bodyPr/>
          <a:lstStyle>
            <a:lvl1pPr marL="0" indent="0" algn="l">
              <a:buFont typeface="Arial" panose="020B0604020202020204" pitchFamily="34" charset="0"/>
              <a:buNone/>
              <a:defRPr lang="es-ES" sz="1600" b="0" kern="1200" dirty="0">
                <a:solidFill>
                  <a:schemeClr val="tx1">
                    <a:lumMod val="65000"/>
                    <a:lumOff val="35000"/>
                  </a:schemeClr>
                </a:solidFill>
                <a:latin typeface="+mn-lt"/>
                <a:ea typeface="+mn-ea"/>
                <a:cs typeface="+mn-cs"/>
              </a:defRPr>
            </a:lvl1pPr>
            <a:lvl2pPr marL="377967" indent="0" algn="l">
              <a:buFont typeface="Arial" panose="020B0604020202020204" pitchFamily="34" charset="0"/>
              <a:buNone/>
              <a:defRPr lang="es-ES" sz="1400" b="0" kern="1200" dirty="0">
                <a:solidFill>
                  <a:schemeClr val="tx1">
                    <a:lumMod val="65000"/>
                    <a:lumOff val="35000"/>
                  </a:schemeClr>
                </a:solidFill>
                <a:latin typeface="+mn-lt"/>
                <a:ea typeface="+mn-ea"/>
                <a:cs typeface="+mn-cs"/>
              </a:defRPr>
            </a:lvl2pPr>
            <a:lvl3pPr marL="755934" indent="0" algn="l">
              <a:buFont typeface="Arial" panose="020B0604020202020204" pitchFamily="34" charset="0"/>
              <a:buNone/>
              <a:defRPr lang="es-ES" sz="1200" b="0" kern="1200" dirty="0">
                <a:solidFill>
                  <a:schemeClr val="tx1">
                    <a:lumMod val="65000"/>
                    <a:lumOff val="35000"/>
                  </a:schemeClr>
                </a:solidFill>
                <a:latin typeface="+mn-lt"/>
                <a:ea typeface="+mn-ea"/>
                <a:cs typeface="+mn-cs"/>
              </a:defRPr>
            </a:lvl3pPr>
            <a:lvl4pPr marL="1133901" indent="0" algn="l">
              <a:buNone/>
              <a:defRPr lang="es-ES" sz="1600" b="0" kern="1200" dirty="0">
                <a:solidFill>
                  <a:schemeClr val="tx1">
                    <a:lumMod val="65000"/>
                    <a:lumOff val="35000"/>
                  </a:schemeClr>
                </a:solidFill>
                <a:latin typeface="+mn-lt"/>
                <a:ea typeface="+mn-ea"/>
                <a:cs typeface="+mn-cs"/>
              </a:defRPr>
            </a:lvl4pPr>
            <a:lvl5pPr marL="1511869" indent="0" algn="l">
              <a:buNone/>
              <a:defRPr lang="es-ES" sz="1600" b="0" kern="1200" dirty="0">
                <a:solidFill>
                  <a:schemeClr val="tx1">
                    <a:lumMod val="65000"/>
                    <a:lumOff val="35000"/>
                  </a:schemeClr>
                </a:solidFill>
                <a:latin typeface="+mn-lt"/>
                <a:ea typeface="+mn-ea"/>
                <a:cs typeface="+mn-cs"/>
              </a:defRPr>
            </a:lvl5pPr>
          </a:lstStyle>
          <a:p>
            <a:pPr lvl="0"/>
            <a:r>
              <a:rPr lang="es-ES" dirty="0"/>
              <a:t>Editar los estilos de texto del patrón</a:t>
            </a:r>
          </a:p>
          <a:p>
            <a:pPr lvl="1"/>
            <a:r>
              <a:rPr lang="es-ES" dirty="0"/>
              <a:t>Segundo nivel</a:t>
            </a:r>
          </a:p>
          <a:p>
            <a:pPr lvl="2"/>
            <a:r>
              <a:rPr lang="es-ES" dirty="0"/>
              <a:t>Tercer nivel</a:t>
            </a:r>
          </a:p>
        </p:txBody>
      </p:sp>
      <p:sp>
        <p:nvSpPr>
          <p:cNvPr id="8" name="CuadroTexto 7">
            <a:extLst>
              <a:ext uri="{FF2B5EF4-FFF2-40B4-BE49-F238E27FC236}">
                <a16:creationId xmlns:a16="http://schemas.microsoft.com/office/drawing/2014/main" id="{1019DACA-D5D0-3DCA-B4E3-B6EEA2AC4677}"/>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Tree>
    <p:extLst>
      <p:ext uri="{BB962C8B-B14F-4D97-AF65-F5344CB8AC3E}">
        <p14:creationId xmlns:p14="http://schemas.microsoft.com/office/powerpoint/2010/main" val="3387906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as">
    <p:spTree>
      <p:nvGrpSpPr>
        <p:cNvPr id="1" name=""/>
        <p:cNvGrpSpPr/>
        <p:nvPr/>
      </p:nvGrpSpPr>
      <p:grpSpPr>
        <a:xfrm>
          <a:off x="0" y="0"/>
          <a:ext cx="0" cy="0"/>
          <a:chOff x="0" y="0"/>
          <a:chExt cx="0" cy="0"/>
        </a:xfrm>
      </p:grpSpPr>
      <p:sp>
        <p:nvSpPr>
          <p:cNvPr id="6" name="Marcador de tabla 23">
            <a:extLst>
              <a:ext uri="{FF2B5EF4-FFF2-40B4-BE49-F238E27FC236}">
                <a16:creationId xmlns:a16="http://schemas.microsoft.com/office/drawing/2014/main" id="{60F40EB8-CECA-4B8D-BA0E-EB4C6D1B8E1E}"/>
              </a:ext>
            </a:extLst>
          </p:cNvPr>
          <p:cNvSpPr>
            <a:spLocks noGrp="1"/>
          </p:cNvSpPr>
          <p:nvPr>
            <p:ph type="tbl" sz="quarter" idx="12"/>
          </p:nvPr>
        </p:nvSpPr>
        <p:spPr>
          <a:xfrm>
            <a:off x="520712" y="3037104"/>
            <a:ext cx="6527110" cy="6510936"/>
          </a:xfrm>
          <a:prstGeom prst="rect">
            <a:avLst/>
          </a:prstGeom>
        </p:spPr>
        <p:txBody>
          <a:bodyPr/>
          <a:lstStyle>
            <a:lvl1pPr marL="0" indent="0" algn="l">
              <a:buFont typeface="Arial" panose="020B0604020202020204" pitchFamily="34" charset="0"/>
              <a:buNone/>
              <a:defRPr lang="es-ES" sz="1600" b="0" kern="1200" dirty="0">
                <a:solidFill>
                  <a:schemeClr val="tx1">
                    <a:lumMod val="65000"/>
                    <a:lumOff val="35000"/>
                  </a:schemeClr>
                </a:solidFill>
                <a:latin typeface="+mn-lt"/>
                <a:ea typeface="+mn-ea"/>
                <a:cs typeface="+mn-cs"/>
              </a:defRPr>
            </a:lvl1pPr>
          </a:lstStyle>
          <a:p>
            <a:endParaRPr lang="es-ES" dirty="0"/>
          </a:p>
        </p:txBody>
      </p:sp>
      <p:sp>
        <p:nvSpPr>
          <p:cNvPr id="7" name="CuadroTexto 6">
            <a:extLst>
              <a:ext uri="{FF2B5EF4-FFF2-40B4-BE49-F238E27FC236}">
                <a16:creationId xmlns:a16="http://schemas.microsoft.com/office/drawing/2014/main" id="{D6B99E25-0DE4-3954-3C39-AAA7F1BEC801}"/>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8" name="Título 1">
            <a:extLst>
              <a:ext uri="{FF2B5EF4-FFF2-40B4-BE49-F238E27FC236}">
                <a16:creationId xmlns:a16="http://schemas.microsoft.com/office/drawing/2014/main" id="{2318CE2E-71F5-B603-D441-352CE3EEA504}"/>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9" name="Marcador de texto 2">
            <a:extLst>
              <a:ext uri="{FF2B5EF4-FFF2-40B4-BE49-F238E27FC236}">
                <a16:creationId xmlns:a16="http://schemas.microsoft.com/office/drawing/2014/main" id="{49DD2F98-05C4-FD60-60A3-A9A824858B62}"/>
              </a:ext>
            </a:extLst>
          </p:cNvPr>
          <p:cNvSpPr>
            <a:spLocks noGrp="1"/>
          </p:cNvSpPr>
          <p:nvPr>
            <p:ph type="body" idx="11" hasCustomPrompt="1"/>
          </p:nvPr>
        </p:nvSpPr>
        <p:spPr>
          <a:xfrm>
            <a:off x="536615" y="9679684"/>
            <a:ext cx="6526927" cy="246222"/>
          </a:xfrm>
          <a:prstGeom prst="rect">
            <a:avLst/>
          </a:prstGeom>
        </p:spPr>
        <p:txBody>
          <a:bodyPr anchor="t"/>
          <a:lstStyle>
            <a:lvl1pPr marL="0" indent="0" algn="r">
              <a:buNone/>
              <a:defRPr sz="1000" b="0" i="1">
                <a:solidFill>
                  <a:srgbClr val="0D4375"/>
                </a:solidFill>
                <a:latin typeface="+mn-lt"/>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14" name="Marcador de texto 2">
            <a:extLst>
              <a:ext uri="{FF2B5EF4-FFF2-40B4-BE49-F238E27FC236}">
                <a16:creationId xmlns:a16="http://schemas.microsoft.com/office/drawing/2014/main" id="{BAB6D86E-E631-2F4A-810B-EE80E16B5BC7}"/>
              </a:ext>
            </a:extLst>
          </p:cNvPr>
          <p:cNvSpPr>
            <a:spLocks noGrp="1"/>
          </p:cNvSpPr>
          <p:nvPr>
            <p:ph type="body" idx="1" hasCustomPrompt="1"/>
          </p:nvPr>
        </p:nvSpPr>
        <p:spPr>
          <a:xfrm>
            <a:off x="520714" y="1477443"/>
            <a:ext cx="6526927" cy="1218530"/>
          </a:xfrm>
          <a:prstGeom prst="rect">
            <a:avLst/>
          </a:prstGeom>
        </p:spPr>
        <p:txBody>
          <a:bodyPr anchor="t"/>
          <a:lstStyle>
            <a:lvl1pPr marL="0" indent="0" algn="ctr">
              <a:buFont typeface="Arial" panose="020B0604020202020204" pitchFamily="34" charset="0"/>
              <a:buNone/>
              <a:defRPr lang="es-ES" sz="2200" b="1" kern="1200" dirty="0">
                <a:solidFill>
                  <a:schemeClr val="tx1">
                    <a:lumMod val="65000"/>
                    <a:lumOff val="35000"/>
                  </a:schemeClr>
                </a:solidFill>
                <a:latin typeface="+mn-lt"/>
                <a:ea typeface="+mn-ea"/>
                <a:cs typeface="+mn-cs"/>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marL="342900" lvl="0" indent="-342900" algn="l" defTabSz="755934" rtl="0" eaLnBrk="1" latinLnBrk="0" hangingPunct="1">
              <a:lnSpc>
                <a:spcPct val="90000"/>
              </a:lnSpc>
              <a:spcBef>
                <a:spcPts val="827"/>
              </a:spcBef>
            </a:pPr>
            <a:r>
              <a:rPr lang="es-ES" dirty="0"/>
              <a:t>Haga clic para modificar título</a:t>
            </a:r>
          </a:p>
        </p:txBody>
      </p:sp>
    </p:spTree>
    <p:extLst>
      <p:ext uri="{BB962C8B-B14F-4D97-AF65-F5344CB8AC3E}">
        <p14:creationId xmlns:p14="http://schemas.microsoft.com/office/powerpoint/2010/main" val="1260921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o destac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08B3BD-D400-4180-88F9-2CD4C78D9F1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7559675" cy="10948417"/>
          </a:xfrm>
          <a:prstGeom prst="rect">
            <a:avLst/>
          </a:prstGeom>
        </p:spPr>
      </p:pic>
      <p:sp>
        <p:nvSpPr>
          <p:cNvPr id="4" name="Título 1">
            <a:extLst>
              <a:ext uri="{FF2B5EF4-FFF2-40B4-BE49-F238E27FC236}">
                <a16:creationId xmlns:a16="http://schemas.microsoft.com/office/drawing/2014/main" id="{01DEF4D2-D7A5-448B-996D-865C0154D497}"/>
              </a:ext>
              <a:ext uri="{C183D7F6-B498-43B3-948B-1728B52AA6E4}">
                <adec:decorative xmlns:adec="http://schemas.microsoft.com/office/drawing/2017/decorative" val="1"/>
              </a:ext>
            </a:extLst>
          </p:cNvPr>
          <p:cNvSpPr>
            <a:spLocks noGrp="1"/>
          </p:cNvSpPr>
          <p:nvPr>
            <p:ph type="title"/>
          </p:nvPr>
        </p:nvSpPr>
        <p:spPr>
          <a:xfrm>
            <a:off x="885900" y="2497852"/>
            <a:ext cx="5787876" cy="5696112"/>
          </a:xfrm>
          <a:prstGeom prst="rect">
            <a:avLst/>
          </a:prstGeom>
          <a:solidFill>
            <a:schemeClr val="accent1"/>
          </a:solidFill>
        </p:spPr>
        <p:txBody>
          <a:bodyPr lIns="720000" tIns="46800" rIns="720000" bIns="46800" anchor="ctr"/>
          <a:lstStyle>
            <a:lvl1pPr algn="ctr" defTabSz="914400" rtl="0" eaLnBrk="1" latinLnBrk="0" hangingPunct="1">
              <a:lnSpc>
                <a:spcPct val="90000"/>
              </a:lnSpc>
              <a:spcBef>
                <a:spcPct val="0"/>
              </a:spcBef>
              <a:buNone/>
              <a:defRPr lang="es-ES" sz="2400" b="1" kern="1200" dirty="0">
                <a:solidFill>
                  <a:schemeClr val="bg1"/>
                </a:solidFill>
                <a:latin typeface="Arial" panose="020B0604020202020204" pitchFamily="34" charset="0"/>
                <a:ea typeface="+mj-ea"/>
                <a:cs typeface="Arial" panose="020B0604020202020204" pitchFamily="34" charset="0"/>
              </a:defRPr>
            </a:lvl1pPr>
          </a:lstStyle>
          <a:p>
            <a:r>
              <a:rPr lang="es-ES" dirty="0"/>
              <a:t>Haga clic para modificar el estilo de título del patrón</a:t>
            </a:r>
          </a:p>
        </p:txBody>
      </p:sp>
      <p:pic>
        <p:nvPicPr>
          <p:cNvPr id="9" name="Imagen 4">
            <a:extLst>
              <a:ext uri="{FF2B5EF4-FFF2-40B4-BE49-F238E27FC236}">
                <a16:creationId xmlns:a16="http://schemas.microsoft.com/office/drawing/2014/main" id="{ACBD627F-F463-FC62-3A4B-E22B36B5ACD8}"/>
              </a:ext>
            </a:extLst>
          </p:cNvPr>
          <p:cNvPicPr>
            <a:picLocks noChangeAspect="1"/>
          </p:cNvPicPr>
          <p:nvPr userDrawn="1"/>
        </p:nvPicPr>
        <p:blipFill>
          <a:blip r:embed="rId3"/>
          <a:stretch>
            <a:fillRect/>
          </a:stretch>
        </p:blipFill>
        <p:spPr>
          <a:xfrm>
            <a:off x="541337" y="9806588"/>
            <a:ext cx="6477000" cy="428996"/>
          </a:xfrm>
          <a:prstGeom prst="rect">
            <a:avLst/>
          </a:prstGeom>
        </p:spPr>
      </p:pic>
    </p:spTree>
    <p:extLst>
      <p:ext uri="{BB962C8B-B14F-4D97-AF65-F5344CB8AC3E}">
        <p14:creationId xmlns:p14="http://schemas.microsoft.com/office/powerpoint/2010/main" val="705376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tas">
    <p:spTree>
      <p:nvGrpSpPr>
        <p:cNvPr id="1" name=""/>
        <p:cNvGrpSpPr/>
        <p:nvPr/>
      </p:nvGrpSpPr>
      <p:grpSpPr>
        <a:xfrm>
          <a:off x="0" y="0"/>
          <a:ext cx="0" cy="0"/>
          <a:chOff x="0" y="0"/>
          <a:chExt cx="0" cy="0"/>
        </a:xfrm>
      </p:grpSpPr>
      <p:pic>
        <p:nvPicPr>
          <p:cNvPr id="2" name="Imagen 1" descr="Dibujo de una persona&#10;&#10;Descripción generada automáticamente con confianza baja">
            <a:extLst>
              <a:ext uri="{FF2B5EF4-FFF2-40B4-BE49-F238E27FC236}">
                <a16:creationId xmlns:a16="http://schemas.microsoft.com/office/drawing/2014/main" id="{EB3BA885-D01E-C576-A154-CA4EA139F3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 y="0"/>
            <a:ext cx="7559675" cy="10691813"/>
          </a:xfrm>
          <a:prstGeom prst="rect">
            <a:avLst/>
          </a:prstGeom>
        </p:spPr>
      </p:pic>
      <p:sp>
        <p:nvSpPr>
          <p:cNvPr id="4" name="Título 1">
            <a:extLst>
              <a:ext uri="{FF2B5EF4-FFF2-40B4-BE49-F238E27FC236}">
                <a16:creationId xmlns:a16="http://schemas.microsoft.com/office/drawing/2014/main" id="{01DEF4D2-D7A5-448B-996D-865C0154D497}"/>
              </a:ext>
              <a:ext uri="{C183D7F6-B498-43B3-948B-1728B52AA6E4}">
                <adec:decorative xmlns:adec="http://schemas.microsoft.com/office/drawing/2017/decorative" val="1"/>
              </a:ext>
            </a:extLst>
          </p:cNvPr>
          <p:cNvSpPr>
            <a:spLocks noGrp="1"/>
          </p:cNvSpPr>
          <p:nvPr>
            <p:ph type="title" hasCustomPrompt="1"/>
          </p:nvPr>
        </p:nvSpPr>
        <p:spPr>
          <a:xfrm>
            <a:off x="1364105" y="2898064"/>
            <a:ext cx="4817694" cy="4851851"/>
          </a:xfrm>
          <a:prstGeom prst="rect">
            <a:avLst/>
          </a:prstGeom>
          <a:solidFill>
            <a:schemeClr val="accent1"/>
          </a:solidFill>
        </p:spPr>
        <p:txBody>
          <a:bodyPr lIns="720000" tIns="46800" rIns="720000" bIns="46800" anchor="ctr"/>
          <a:lstStyle>
            <a:lvl1pPr algn="ctr" defTabSz="914400" rtl="0" eaLnBrk="1" latinLnBrk="0" hangingPunct="1">
              <a:lnSpc>
                <a:spcPct val="90000"/>
              </a:lnSpc>
              <a:spcBef>
                <a:spcPct val="0"/>
              </a:spcBef>
              <a:buNone/>
              <a:defRPr lang="es-ES" sz="2400" b="1" i="1" kern="1200" dirty="0">
                <a:solidFill>
                  <a:schemeClr val="bg1"/>
                </a:solidFill>
                <a:latin typeface="Arial" panose="020B0604020202020204" pitchFamily="34" charset="0"/>
                <a:ea typeface="+mj-ea"/>
                <a:cs typeface="Arial" panose="020B0604020202020204" pitchFamily="34" charset="0"/>
              </a:defRPr>
            </a:lvl1pPr>
          </a:lstStyle>
          <a:p>
            <a:r>
              <a:rPr lang="es-ES" dirty="0"/>
              <a:t>“Haga clic para modificar el estilo de título del patrón”</a:t>
            </a:r>
          </a:p>
        </p:txBody>
      </p:sp>
      <p:pic>
        <p:nvPicPr>
          <p:cNvPr id="3" name="Gráfico 2">
            <a:extLst>
              <a:ext uri="{FF2B5EF4-FFF2-40B4-BE49-F238E27FC236}">
                <a16:creationId xmlns:a16="http://schemas.microsoft.com/office/drawing/2014/main" id="{5C559CD8-6EEA-9F5F-7C76-8B8AEEBC88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52332" y="1832067"/>
            <a:ext cx="1141399" cy="865889"/>
          </a:xfrm>
          <a:prstGeom prst="rect">
            <a:avLst/>
          </a:prstGeom>
        </p:spPr>
      </p:pic>
      <p:pic>
        <p:nvPicPr>
          <p:cNvPr id="6" name="Gráfico 5">
            <a:extLst>
              <a:ext uri="{FF2B5EF4-FFF2-40B4-BE49-F238E27FC236}">
                <a16:creationId xmlns:a16="http://schemas.microsoft.com/office/drawing/2014/main" id="{93055EEA-D2B3-36A6-6805-FA8D819EA67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31887" y="2697956"/>
            <a:ext cx="5295899" cy="5295899"/>
          </a:xfrm>
          <a:prstGeom prst="rect">
            <a:avLst/>
          </a:prstGeom>
        </p:spPr>
      </p:pic>
    </p:spTree>
    <p:extLst>
      <p:ext uri="{BB962C8B-B14F-4D97-AF65-F5344CB8AC3E}">
        <p14:creationId xmlns:p14="http://schemas.microsoft.com/office/powerpoint/2010/main" val="276606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n lateral">
    <p:spTree>
      <p:nvGrpSpPr>
        <p:cNvPr id="1" name=""/>
        <p:cNvGrpSpPr/>
        <p:nvPr/>
      </p:nvGrpSpPr>
      <p:grpSpPr>
        <a:xfrm>
          <a:off x="0" y="0"/>
          <a:ext cx="0" cy="0"/>
          <a:chOff x="0" y="0"/>
          <a:chExt cx="0" cy="0"/>
        </a:xfrm>
      </p:grpSpPr>
      <p:sp>
        <p:nvSpPr>
          <p:cNvPr id="6" name="Marcador de texto 17">
            <a:extLst>
              <a:ext uri="{FF2B5EF4-FFF2-40B4-BE49-F238E27FC236}">
                <a16:creationId xmlns:a16="http://schemas.microsoft.com/office/drawing/2014/main" id="{66D0BDA0-9D2A-4F87-ACAC-7BA9D903E6FD}"/>
              </a:ext>
              <a:ext uri="{C183D7F6-B498-43B3-948B-1728B52AA6E4}">
                <adec:decorative xmlns:adec="http://schemas.microsoft.com/office/drawing/2017/decorative" val="1"/>
              </a:ext>
            </a:extLst>
          </p:cNvPr>
          <p:cNvSpPr>
            <a:spLocks noGrp="1"/>
          </p:cNvSpPr>
          <p:nvPr>
            <p:ph type="body" sz="quarter" idx="10" hasCustomPrompt="1"/>
          </p:nvPr>
        </p:nvSpPr>
        <p:spPr>
          <a:xfrm>
            <a:off x="520712" y="2527300"/>
            <a:ext cx="3755960" cy="1464739"/>
          </a:xfrm>
          <a:prstGeom prst="rect">
            <a:avLst/>
          </a:prstGeom>
          <a:solidFill>
            <a:schemeClr val="accent1"/>
          </a:solidFill>
        </p:spPr>
        <p:txBody>
          <a:bodyPr lIns="144000" tIns="216000" rIns="648000" bIns="216000"/>
          <a:lstStyle>
            <a:lvl1pPr marL="0" indent="0" algn="l">
              <a:buFont typeface="Arial" panose="020B0604020202020204" pitchFamily="34" charset="0"/>
              <a:buNone/>
              <a:defRPr sz="18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a:t>
            </a:r>
          </a:p>
        </p:txBody>
      </p:sp>
      <p:sp>
        <p:nvSpPr>
          <p:cNvPr id="7" name="Marcador de texto 22">
            <a:extLst>
              <a:ext uri="{FF2B5EF4-FFF2-40B4-BE49-F238E27FC236}">
                <a16:creationId xmlns:a16="http://schemas.microsoft.com/office/drawing/2014/main" id="{A052FBCD-E7A7-4CF3-A84F-5B8BAAF4D7AC}"/>
              </a:ext>
            </a:extLst>
          </p:cNvPr>
          <p:cNvSpPr>
            <a:spLocks noGrp="1"/>
          </p:cNvSpPr>
          <p:nvPr>
            <p:ph type="body" sz="quarter" idx="11"/>
          </p:nvPr>
        </p:nvSpPr>
        <p:spPr>
          <a:xfrm>
            <a:off x="520712" y="5345906"/>
            <a:ext cx="3755960" cy="4198037"/>
          </a:xfrm>
          <a:prstGeom prst="rect">
            <a:avLst/>
          </a:prstGeom>
        </p:spPr>
        <p:txBody>
          <a:bodyPr/>
          <a:lstStyle>
            <a:lvl1pPr marL="0" indent="0" algn="l">
              <a:buClr>
                <a:srgbClr val="E05206"/>
              </a:buClr>
              <a:buFont typeface="Arial" panose="020B0604020202020204" pitchFamily="34" charset="0"/>
              <a:buNone/>
              <a:defRPr lang="es-ES" sz="1800" b="0" kern="1200" dirty="0" smtClean="0">
                <a:solidFill>
                  <a:schemeClr val="tx1">
                    <a:lumMod val="65000"/>
                    <a:lumOff val="35000"/>
                  </a:schemeClr>
                </a:solidFill>
                <a:latin typeface="+mn-lt"/>
                <a:ea typeface="+mn-ea"/>
                <a:cs typeface="+mn-cs"/>
              </a:defRPr>
            </a:lvl1pPr>
            <a:lvl2pPr marL="377967" indent="0" algn="l">
              <a:buClr>
                <a:srgbClr val="E05206"/>
              </a:buClr>
              <a:buFont typeface="Arial" panose="020B0604020202020204" pitchFamily="34" charset="0"/>
              <a:buNone/>
              <a:defRPr lang="es-ES" sz="1600" b="0" kern="1200" dirty="0" smtClean="0">
                <a:solidFill>
                  <a:schemeClr val="tx1">
                    <a:lumMod val="65000"/>
                    <a:lumOff val="35000"/>
                  </a:schemeClr>
                </a:solidFill>
                <a:latin typeface="+mn-lt"/>
                <a:ea typeface="+mn-ea"/>
                <a:cs typeface="+mn-cs"/>
              </a:defRPr>
            </a:lvl2pPr>
            <a:lvl3pPr marL="755934" indent="0" algn="l">
              <a:buClr>
                <a:srgbClr val="E05206"/>
              </a:buClr>
              <a:buFont typeface="Arial" panose="020B0604020202020204" pitchFamily="34" charset="0"/>
              <a:buNone/>
              <a:defRPr lang="es-ES" sz="1400" b="0" kern="1200" dirty="0" smtClean="0">
                <a:solidFill>
                  <a:schemeClr val="tx1">
                    <a:lumMod val="65000"/>
                    <a:lumOff val="35000"/>
                  </a:schemeClr>
                </a:solidFill>
                <a:latin typeface="+mn-lt"/>
                <a:ea typeface="+mn-ea"/>
                <a:cs typeface="+mn-cs"/>
              </a:defRPr>
            </a:lvl3pPr>
            <a:lvl4pPr marL="1027664" indent="-177183" algn="l">
              <a:buClr>
                <a:srgbClr val="E05206"/>
              </a:buClr>
              <a:buFont typeface="Arial" panose="020B0604020202020204" pitchFamily="34" charset="0"/>
              <a:buChar char="•"/>
              <a:defRPr sz="1116" b="0">
                <a:latin typeface="+mn-lt"/>
              </a:defRPr>
            </a:lvl4pPr>
            <a:lvl5pPr marL="1311157" indent="-177183" algn="l">
              <a:buClr>
                <a:srgbClr val="E05206"/>
              </a:buClr>
              <a:buFont typeface="Arial" panose="020B0604020202020204" pitchFamily="34" charset="0"/>
              <a:buChar char="•"/>
              <a:defRPr sz="1116" b="0">
                <a:latin typeface="+mn-lt"/>
              </a:defRPr>
            </a:lvl5pPr>
          </a:lstStyle>
          <a:p>
            <a:pPr marL="177183" lvl="0" indent="-177183" algn="l" defTabSz="755934" rtl="0" eaLnBrk="1" latinLnBrk="0" hangingPunct="1">
              <a:lnSpc>
                <a:spcPct val="90000"/>
              </a:lnSpc>
              <a:spcBef>
                <a:spcPts val="827"/>
              </a:spcBef>
            </a:pPr>
            <a:r>
              <a:rPr lang="es-ES" dirty="0"/>
              <a:t>Haga clic para modificar los estilos de texto del patrón</a:t>
            </a:r>
          </a:p>
          <a:p>
            <a:pPr marL="663717" lvl="1" indent="-285750" algn="l" defTabSz="755934" rtl="0" eaLnBrk="1" latinLnBrk="0" hangingPunct="1">
              <a:lnSpc>
                <a:spcPct val="90000"/>
              </a:lnSpc>
              <a:spcBef>
                <a:spcPts val="413"/>
              </a:spcBef>
            </a:pPr>
            <a:r>
              <a:rPr lang="es-ES" dirty="0"/>
              <a:t>Segundo nivel</a:t>
            </a:r>
          </a:p>
          <a:p>
            <a:pPr marL="1041684" lvl="2" indent="-285750" algn="l" defTabSz="755934" rtl="0" eaLnBrk="1" latinLnBrk="0" hangingPunct="1">
              <a:lnSpc>
                <a:spcPct val="90000"/>
              </a:lnSpc>
              <a:spcBef>
                <a:spcPts val="413"/>
              </a:spcBef>
            </a:pPr>
            <a:r>
              <a:rPr lang="es-ES" dirty="0"/>
              <a:t>Tercer nivel</a:t>
            </a:r>
          </a:p>
        </p:txBody>
      </p:sp>
      <p:sp>
        <p:nvSpPr>
          <p:cNvPr id="11" name="Título 10">
            <a:extLst>
              <a:ext uri="{FF2B5EF4-FFF2-40B4-BE49-F238E27FC236}">
                <a16:creationId xmlns:a16="http://schemas.microsoft.com/office/drawing/2014/main" id="{AEF93F7F-BC8D-451D-9528-219DE39142FC}"/>
              </a:ext>
            </a:extLst>
          </p:cNvPr>
          <p:cNvSpPr>
            <a:spLocks noGrp="1"/>
          </p:cNvSpPr>
          <p:nvPr>
            <p:ph type="title" hasCustomPrompt="1"/>
          </p:nvPr>
        </p:nvSpPr>
        <p:spPr>
          <a:xfrm>
            <a:off x="520712" y="668878"/>
            <a:ext cx="3755960" cy="1579022"/>
          </a:xfrm>
          <a:prstGeom prst="rect">
            <a:avLst/>
          </a:prstGeom>
        </p:spPr>
        <p:txBody>
          <a:bodyPr/>
          <a:lstStyle>
            <a:lvl1pPr marL="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HAGA CLIC PARA MODIFICAR EL ESTILO DE TÍTULO DEL PATRÓN</a:t>
            </a:r>
          </a:p>
        </p:txBody>
      </p:sp>
      <p:sp>
        <p:nvSpPr>
          <p:cNvPr id="18" name="Marcador de texto 17">
            <a:extLst>
              <a:ext uri="{FF2B5EF4-FFF2-40B4-BE49-F238E27FC236}">
                <a16:creationId xmlns:a16="http://schemas.microsoft.com/office/drawing/2014/main" id="{7375B660-D70B-4515-96CA-CDF0FAFD8066}"/>
              </a:ext>
            </a:extLst>
          </p:cNvPr>
          <p:cNvSpPr>
            <a:spLocks noGrp="1"/>
          </p:cNvSpPr>
          <p:nvPr>
            <p:ph type="body" sz="quarter" idx="12" hasCustomPrompt="1"/>
          </p:nvPr>
        </p:nvSpPr>
        <p:spPr>
          <a:xfrm>
            <a:off x="520712" y="4808670"/>
            <a:ext cx="3755960" cy="330998"/>
          </a:xfrm>
          <a:prstGeom prst="rect">
            <a:avLst/>
          </a:prstGeom>
        </p:spPr>
        <p:txBody>
          <a:bodyPr/>
          <a:lstStyle>
            <a:lvl1pPr marL="0" indent="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vl2pPr algn="l">
              <a:defRPr/>
            </a:lvl2pPr>
            <a:lvl3pPr algn="l">
              <a:defRPr/>
            </a:lvl3pPr>
            <a:lvl4pPr algn="l">
              <a:defRPr/>
            </a:lvl4pPr>
            <a:lvl5pPr algn="l">
              <a:defRPr/>
            </a:lvl5pPr>
          </a:lstStyle>
          <a:p>
            <a:pPr lvl="0"/>
            <a:r>
              <a:rPr lang="es-ES" sz="1736" dirty="0">
                <a:latin typeface="Arial" panose="020B0604020202020204" pitchFamily="34" charset="0"/>
                <a:cs typeface="Arial" panose="020B0604020202020204" pitchFamily="34" charset="0"/>
              </a:rPr>
              <a:t>OBJETIVOS</a:t>
            </a:r>
            <a:endParaRPr lang="es-ES" dirty="0"/>
          </a:p>
        </p:txBody>
      </p:sp>
      <p:pic>
        <p:nvPicPr>
          <p:cNvPr id="2" name="Imagen 1" descr="Dibujo de una persona&#10;&#10;Descripción generada automáticamente con confianza baja">
            <a:extLst>
              <a:ext uri="{FF2B5EF4-FFF2-40B4-BE49-F238E27FC236}">
                <a16:creationId xmlns:a16="http://schemas.microsoft.com/office/drawing/2014/main" id="{5F639347-A540-A6DC-C002-8A7730C017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49497" y="-1"/>
            <a:ext cx="2410178" cy="10691813"/>
          </a:xfrm>
          <a:prstGeom prst="rect">
            <a:avLst/>
          </a:prstGeom>
        </p:spPr>
      </p:pic>
      <p:sp>
        <p:nvSpPr>
          <p:cNvPr id="16" name="CuadroTexto 15">
            <a:extLst>
              <a:ext uri="{FF2B5EF4-FFF2-40B4-BE49-F238E27FC236}">
                <a16:creationId xmlns:a16="http://schemas.microsoft.com/office/drawing/2014/main" id="{FD8D31E2-721D-F7E5-2AE8-E3E2F8F3D3B1}"/>
              </a:ext>
            </a:extLst>
          </p:cNvPr>
          <p:cNvSpPr txBox="1"/>
          <p:nvPr userDrawn="1"/>
        </p:nvSpPr>
        <p:spPr>
          <a:xfrm>
            <a:off x="251669" y="10144126"/>
            <a:ext cx="538085" cy="246221"/>
          </a:xfrm>
          <a:prstGeom prst="rect">
            <a:avLst/>
          </a:prstGeom>
          <a:noFill/>
        </p:spPr>
        <p:txBody>
          <a:bodyPr wrap="square" rtlCol="0">
            <a:spAutoFit/>
          </a:bodyPr>
          <a:lstStyle/>
          <a:p>
            <a:pPr algn="l"/>
            <a:fld id="{92D880E6-DE9E-4572-A558-DC71124FA1D9}" type="slidenum">
              <a:rPr lang="es-ES" sz="1000" b="1" kern="1200" smtClean="0">
                <a:solidFill>
                  <a:schemeClr val="tx2"/>
                </a:solidFill>
                <a:latin typeface="+mn-lt"/>
                <a:ea typeface="+mn-ea"/>
                <a:cs typeface="+mn-cs"/>
              </a:rPr>
              <a:pPr algn="l"/>
              <a:t>‹#›</a:t>
            </a:fld>
            <a:endParaRPr lang="es-ES" sz="1000" b="1" kern="1200" dirty="0">
              <a:solidFill>
                <a:schemeClr val="tx2"/>
              </a:solidFill>
              <a:latin typeface="+mn-lt"/>
              <a:ea typeface="+mn-ea"/>
              <a:cs typeface="+mn-cs"/>
            </a:endParaRPr>
          </a:p>
        </p:txBody>
      </p:sp>
    </p:spTree>
    <p:extLst>
      <p:ext uri="{BB962C8B-B14F-4D97-AF65-F5344CB8AC3E}">
        <p14:creationId xmlns:p14="http://schemas.microsoft.com/office/powerpoint/2010/main" val="2074527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ulos y cajas">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C8CC7527-A643-4F23-9AB8-48D8F01E4C45}"/>
              </a:ext>
              <a:ext uri="{C183D7F6-B498-43B3-948B-1728B52AA6E4}">
                <adec:decorative xmlns:adec="http://schemas.microsoft.com/office/drawing/2017/decorative" val="1"/>
              </a:ext>
            </a:extLst>
          </p:cNvPr>
          <p:cNvSpPr>
            <a:spLocks noGrp="1"/>
          </p:cNvSpPr>
          <p:nvPr>
            <p:ph type="body" sz="quarter" idx="12"/>
          </p:nvPr>
        </p:nvSpPr>
        <p:spPr>
          <a:xfrm>
            <a:off x="520706" y="5053881"/>
            <a:ext cx="6520220" cy="1488745"/>
          </a:xfrm>
          <a:prstGeom prst="rect">
            <a:avLst/>
          </a:prstGeom>
          <a:solidFill>
            <a:schemeClr val="accent1"/>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11" name="Marcador de texto 11">
            <a:extLst>
              <a:ext uri="{FF2B5EF4-FFF2-40B4-BE49-F238E27FC236}">
                <a16:creationId xmlns:a16="http://schemas.microsoft.com/office/drawing/2014/main" id="{D8C4651C-210D-4DF5-AB5D-B85B5B493DC2}"/>
              </a:ext>
            </a:extLst>
          </p:cNvPr>
          <p:cNvSpPr>
            <a:spLocks noGrp="1"/>
          </p:cNvSpPr>
          <p:nvPr>
            <p:ph type="body" sz="quarter" idx="17" hasCustomPrompt="1"/>
          </p:nvPr>
        </p:nvSpPr>
        <p:spPr>
          <a:xfrm>
            <a:off x="520712" y="4316580"/>
            <a:ext cx="6520220" cy="370581"/>
          </a:xfrm>
          <a:prstGeom prst="rect">
            <a:avLst/>
          </a:prstGeom>
        </p:spPr>
        <p:txBody>
          <a:bodyPr/>
          <a:lstStyle>
            <a:lvl1pPr marL="0" indent="0" algn="l">
              <a:buNone/>
              <a:defRPr lang="es-ES" sz="2400" b="1" kern="1200" dirty="0">
                <a:solidFill>
                  <a:schemeClr val="accent1"/>
                </a:solidFill>
                <a:latin typeface="Arial" panose="020B0604020202020204" pitchFamily="34" charset="0"/>
                <a:ea typeface="+mj-ea"/>
                <a:cs typeface="Arial" panose="020B0604020202020204" pitchFamily="34" charset="0"/>
              </a:defRPr>
            </a:lvl1pPr>
          </a:lstStyle>
          <a:p>
            <a:pPr marL="188984" lvl="0" indent="-188984" algn="l" defTabSz="914400" rtl="0" eaLnBrk="1" latinLnBrk="0" hangingPunct="1">
              <a:lnSpc>
                <a:spcPct val="90000"/>
              </a:lnSpc>
              <a:spcBef>
                <a:spcPct val="0"/>
              </a:spcBef>
            </a:pPr>
            <a:r>
              <a:rPr lang="es-ES" dirty="0"/>
              <a:t>TÍTULO</a:t>
            </a:r>
          </a:p>
        </p:txBody>
      </p:sp>
      <p:sp>
        <p:nvSpPr>
          <p:cNvPr id="12" name="CuadroTexto 11">
            <a:extLst>
              <a:ext uri="{FF2B5EF4-FFF2-40B4-BE49-F238E27FC236}">
                <a16:creationId xmlns:a16="http://schemas.microsoft.com/office/drawing/2014/main" id="{BE036161-377E-9A84-831E-ED7FD9CF6C4C}"/>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13" name="Título 1">
            <a:extLst>
              <a:ext uri="{FF2B5EF4-FFF2-40B4-BE49-F238E27FC236}">
                <a16:creationId xmlns:a16="http://schemas.microsoft.com/office/drawing/2014/main" id="{6DB66087-AAB2-BCE7-2421-E7AB0502C4A4}"/>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14" name="Marcador de texto 7">
            <a:extLst>
              <a:ext uri="{FF2B5EF4-FFF2-40B4-BE49-F238E27FC236}">
                <a16:creationId xmlns:a16="http://schemas.microsoft.com/office/drawing/2014/main" id="{72701EF3-0577-C394-9A51-AE628A9618D9}"/>
              </a:ext>
            </a:extLst>
          </p:cNvPr>
          <p:cNvSpPr>
            <a:spLocks noGrp="1"/>
          </p:cNvSpPr>
          <p:nvPr>
            <p:ph type="body" sz="quarter" idx="10" hasCustomPrompt="1"/>
          </p:nvPr>
        </p:nvSpPr>
        <p:spPr>
          <a:xfrm>
            <a:off x="520712" y="1477443"/>
            <a:ext cx="6520220" cy="406030"/>
          </a:xfrm>
          <a:prstGeom prst="rect">
            <a:avLst/>
          </a:prstGeom>
        </p:spPr>
        <p:txBody>
          <a:bodyPr/>
          <a:lstStyle>
            <a:lvl1pPr marL="0" indent="0" algn="ctr">
              <a:buNone/>
              <a:defRPr lang="es-ES" sz="2000" b="1"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15" name="Marcador de texto 11">
            <a:extLst>
              <a:ext uri="{FF2B5EF4-FFF2-40B4-BE49-F238E27FC236}">
                <a16:creationId xmlns:a16="http://schemas.microsoft.com/office/drawing/2014/main" id="{84903071-0B88-8E12-C9FC-9EF87D467A3E}"/>
              </a:ext>
            </a:extLst>
          </p:cNvPr>
          <p:cNvSpPr>
            <a:spLocks noGrp="1"/>
          </p:cNvSpPr>
          <p:nvPr>
            <p:ph type="body" sz="quarter" idx="11" hasCustomPrompt="1"/>
          </p:nvPr>
        </p:nvSpPr>
        <p:spPr>
          <a:xfrm>
            <a:off x="520712" y="2142726"/>
            <a:ext cx="6520220" cy="1438673"/>
          </a:xfrm>
          <a:prstGeom prst="rect">
            <a:avLst/>
          </a:prstGeom>
        </p:spPr>
        <p:txBody>
          <a:bodyPr/>
          <a:lstStyle>
            <a:lvl1pPr marL="0" indent="0" algn="ctr">
              <a:buNone/>
              <a:defRPr lang="es-ES" sz="18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17" name="Marcador de texto 2">
            <a:extLst>
              <a:ext uri="{FF2B5EF4-FFF2-40B4-BE49-F238E27FC236}">
                <a16:creationId xmlns:a16="http://schemas.microsoft.com/office/drawing/2014/main" id="{46AC1603-A977-66AE-2247-50CF81430E01}"/>
              </a:ext>
            </a:extLst>
          </p:cNvPr>
          <p:cNvSpPr>
            <a:spLocks noGrp="1"/>
          </p:cNvSpPr>
          <p:nvPr>
            <p:ph type="body" idx="16" hasCustomPrompt="1"/>
          </p:nvPr>
        </p:nvSpPr>
        <p:spPr>
          <a:xfrm>
            <a:off x="520706" y="9720481"/>
            <a:ext cx="6520226" cy="246222"/>
          </a:xfrm>
          <a:prstGeom prst="rect">
            <a:avLst/>
          </a:prstGeom>
        </p:spPr>
        <p:txBody>
          <a:bodyPr anchor="t"/>
          <a:lstStyle>
            <a:lvl1pPr marL="0" indent="0" algn="ctr">
              <a:buNone/>
              <a:defRPr sz="1000" b="0" i="1">
                <a:solidFill>
                  <a:srgbClr val="0D4375"/>
                </a:solidFill>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9" name="Marcador de texto 5">
            <a:extLst>
              <a:ext uri="{FF2B5EF4-FFF2-40B4-BE49-F238E27FC236}">
                <a16:creationId xmlns:a16="http://schemas.microsoft.com/office/drawing/2014/main" id="{0C86817B-382A-31E5-03D5-9B82352D78F9}"/>
              </a:ext>
              <a:ext uri="{C183D7F6-B498-43B3-948B-1728B52AA6E4}">
                <adec:decorative xmlns:adec="http://schemas.microsoft.com/office/drawing/2017/decorative" val="1"/>
              </a:ext>
            </a:extLst>
          </p:cNvPr>
          <p:cNvSpPr>
            <a:spLocks noGrp="1"/>
          </p:cNvSpPr>
          <p:nvPr>
            <p:ph type="body" sz="quarter" idx="22"/>
          </p:nvPr>
        </p:nvSpPr>
        <p:spPr>
          <a:xfrm>
            <a:off x="3872896" y="8242177"/>
            <a:ext cx="3190646" cy="1289757"/>
          </a:xfrm>
          <a:prstGeom prst="rect">
            <a:avLst/>
          </a:prstGeom>
          <a:solidFill>
            <a:srgbClr val="5C3369"/>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5" name="Marcador de texto 5">
            <a:extLst>
              <a:ext uri="{FF2B5EF4-FFF2-40B4-BE49-F238E27FC236}">
                <a16:creationId xmlns:a16="http://schemas.microsoft.com/office/drawing/2014/main" id="{D86DF0C0-7B48-1677-9CF7-0A47ADFD0F4D}"/>
              </a:ext>
              <a:ext uri="{C183D7F6-B498-43B3-948B-1728B52AA6E4}">
                <adec:decorative xmlns:adec="http://schemas.microsoft.com/office/drawing/2017/decorative" val="1"/>
              </a:ext>
            </a:extLst>
          </p:cNvPr>
          <p:cNvSpPr>
            <a:spLocks noGrp="1"/>
          </p:cNvSpPr>
          <p:nvPr>
            <p:ph type="body" sz="quarter" idx="24"/>
          </p:nvPr>
        </p:nvSpPr>
        <p:spPr>
          <a:xfrm>
            <a:off x="3891060" y="6737736"/>
            <a:ext cx="3172482" cy="1300879"/>
          </a:xfrm>
          <a:prstGeom prst="rect">
            <a:avLst/>
          </a:prstGeom>
          <a:solidFill>
            <a:srgbClr val="CE0D2C"/>
          </a:solidFill>
        </p:spPr>
        <p:txBody>
          <a:bodyPr lIns="144000" tIns="216000" rIns="216000" bIns="216000" anchor="ctr"/>
          <a:lstStyle>
            <a:lvl1pPr marL="0" indent="0" algn="l">
              <a:spcBef>
                <a:spcPts val="0"/>
              </a:spcBef>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7" name="Marcador de texto 5">
            <a:extLst>
              <a:ext uri="{FF2B5EF4-FFF2-40B4-BE49-F238E27FC236}">
                <a16:creationId xmlns:a16="http://schemas.microsoft.com/office/drawing/2014/main" id="{5E81F6E1-0FA0-BB15-B180-7D680D5C97A6}"/>
              </a:ext>
              <a:ext uri="{C183D7F6-B498-43B3-948B-1728B52AA6E4}">
                <adec:decorative xmlns:adec="http://schemas.microsoft.com/office/drawing/2017/decorative" val="1"/>
              </a:ext>
            </a:extLst>
          </p:cNvPr>
          <p:cNvSpPr>
            <a:spLocks noGrp="1"/>
          </p:cNvSpPr>
          <p:nvPr>
            <p:ph type="body" sz="quarter" idx="26"/>
          </p:nvPr>
        </p:nvSpPr>
        <p:spPr>
          <a:xfrm>
            <a:off x="514299" y="8242178"/>
            <a:ext cx="3172482" cy="1300880"/>
          </a:xfrm>
          <a:prstGeom prst="rect">
            <a:avLst/>
          </a:prstGeom>
          <a:solidFill>
            <a:srgbClr val="C3C3C3"/>
          </a:solidFill>
        </p:spPr>
        <p:txBody>
          <a:bodyPr lIns="144000" tIns="216000" rIns="216000" bIns="216000" anchor="ctr"/>
          <a:lstStyle>
            <a:lvl1pPr marL="0" indent="0" algn="ctr">
              <a:buNone/>
              <a:defRPr lang="es-ES" sz="1800" b="1" kern="1200" dirty="0">
                <a:solidFill>
                  <a:srgbClr val="0E2F62"/>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9" name="Marcador de texto 5">
            <a:extLst>
              <a:ext uri="{FF2B5EF4-FFF2-40B4-BE49-F238E27FC236}">
                <a16:creationId xmlns:a16="http://schemas.microsoft.com/office/drawing/2014/main" id="{4F90A6FA-6392-7BAC-30E5-0E47A0572777}"/>
              </a:ext>
              <a:ext uri="{C183D7F6-B498-43B3-948B-1728B52AA6E4}">
                <adec:decorative xmlns:adec="http://schemas.microsoft.com/office/drawing/2017/decorative" val="1"/>
              </a:ext>
            </a:extLst>
          </p:cNvPr>
          <p:cNvSpPr>
            <a:spLocks noGrp="1"/>
          </p:cNvSpPr>
          <p:nvPr>
            <p:ph type="body" sz="quarter" idx="27"/>
          </p:nvPr>
        </p:nvSpPr>
        <p:spPr>
          <a:xfrm>
            <a:off x="521452" y="6737738"/>
            <a:ext cx="3172482" cy="1300878"/>
          </a:xfrm>
          <a:prstGeom prst="rect">
            <a:avLst/>
          </a:prstGeom>
          <a:solidFill>
            <a:srgbClr val="F9CF3F"/>
          </a:solidFill>
        </p:spPr>
        <p:txBody>
          <a:bodyPr lIns="144000" tIns="216000" rIns="216000" bIns="216000" anchor="ctr"/>
          <a:lstStyle>
            <a:lvl1pPr marL="0" indent="0" algn="ctr">
              <a:buNone/>
              <a:defRPr lang="es-ES" sz="1800" b="1" kern="1200" dirty="0">
                <a:solidFill>
                  <a:srgbClr val="0E2F62"/>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Tree>
    <p:extLst>
      <p:ext uri="{BB962C8B-B14F-4D97-AF65-F5344CB8AC3E}">
        <p14:creationId xmlns:p14="http://schemas.microsoft.com/office/powerpoint/2010/main" val="2994014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ortada 1">
    <p:spTree>
      <p:nvGrpSpPr>
        <p:cNvPr id="1" name=""/>
        <p:cNvGrpSpPr/>
        <p:nvPr/>
      </p:nvGrpSpPr>
      <p:grpSpPr>
        <a:xfrm>
          <a:off x="0" y="0"/>
          <a:ext cx="0" cy="0"/>
          <a:chOff x="0" y="0"/>
          <a:chExt cx="0" cy="0"/>
        </a:xfrm>
      </p:grpSpPr>
      <p:pic>
        <p:nvPicPr>
          <p:cNvPr id="3" name="Imagen 2" descr="Una persona en el aire&#10;&#10;Descripción generada automáticamente con confianza media">
            <a:extLst>
              <a:ext uri="{FF2B5EF4-FFF2-40B4-BE49-F238E27FC236}">
                <a16:creationId xmlns:a16="http://schemas.microsoft.com/office/drawing/2014/main" id="{05B77009-9A41-6353-2B9D-5483E3D7F054}"/>
              </a:ext>
            </a:extLst>
          </p:cNvPr>
          <p:cNvPicPr>
            <a:picLocks noGrp="1" noRot="1" noChangeAspect="1" noMove="1" noResize="1" noEditPoints="1" noAdjustHandles="1" noChangeArrowheads="1" noChangeShapeType="1" noCrop="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1"/>
            <a:ext cx="7559675" cy="10691813"/>
          </a:xfrm>
          <a:prstGeom prst="rect">
            <a:avLst/>
          </a:prstGeom>
        </p:spPr>
      </p:pic>
      <p:sp>
        <p:nvSpPr>
          <p:cNvPr id="13" name="Marcador de texto 16">
            <a:extLst>
              <a:ext uri="{FF2B5EF4-FFF2-40B4-BE49-F238E27FC236}">
                <a16:creationId xmlns:a16="http://schemas.microsoft.com/office/drawing/2014/main" id="{ED561B0C-B490-4B90-8CC2-0F1A08BB0103}"/>
              </a:ext>
            </a:extLst>
          </p:cNvPr>
          <p:cNvSpPr>
            <a:spLocks noGrp="1"/>
          </p:cNvSpPr>
          <p:nvPr>
            <p:ph type="body" sz="quarter" idx="10" hasCustomPrompt="1"/>
          </p:nvPr>
        </p:nvSpPr>
        <p:spPr>
          <a:xfrm>
            <a:off x="477521" y="4011838"/>
            <a:ext cx="3914437" cy="1017020"/>
          </a:xfrm>
          <a:prstGeom prst="rect">
            <a:avLst/>
          </a:prstGeom>
        </p:spPr>
        <p:txBody>
          <a:bodyPr/>
          <a:lstStyle>
            <a:lvl1pPr marL="0" indent="0" algn="l" defTabSz="446447">
              <a:lnSpc>
                <a:spcPts val="4321"/>
              </a:lnSpc>
              <a:spcBef>
                <a:spcPts val="0"/>
              </a:spcBef>
              <a:buNone/>
              <a:defRPr lang="es-ES" sz="3600" b="1" kern="1200" baseline="0" dirty="0">
                <a:solidFill>
                  <a:schemeClr val="bg1"/>
                </a:solidFill>
                <a:latin typeface="Arial" panose="020B0604020202020204" pitchFamily="34" charset="0"/>
                <a:ea typeface="+mn-ea"/>
                <a:cs typeface="Arial" panose="020B0604020202020204" pitchFamily="34" charset="0"/>
              </a:defRPr>
            </a:lvl1pPr>
            <a:lvl2pPr>
              <a:defRPr sz="3721">
                <a:solidFill>
                  <a:srgbClr val="652C80"/>
                </a:solidFill>
                <a:latin typeface="Neutra Text" panose="02000000000000000000" pitchFamily="50" charset="0"/>
              </a:defRPr>
            </a:lvl2pPr>
            <a:lvl3pPr>
              <a:defRPr sz="3721">
                <a:solidFill>
                  <a:srgbClr val="652C80"/>
                </a:solidFill>
                <a:latin typeface="Neutra Text" panose="02000000000000000000" pitchFamily="50" charset="0"/>
              </a:defRPr>
            </a:lvl3pPr>
            <a:lvl4pPr>
              <a:defRPr sz="3721">
                <a:solidFill>
                  <a:srgbClr val="652C80"/>
                </a:solidFill>
                <a:latin typeface="Neutra Text" panose="02000000000000000000" pitchFamily="50" charset="0"/>
              </a:defRPr>
            </a:lvl4pPr>
            <a:lvl5pPr>
              <a:defRPr sz="3721">
                <a:solidFill>
                  <a:srgbClr val="652C80"/>
                </a:solidFill>
                <a:latin typeface="Neutra Text" panose="02000000000000000000" pitchFamily="50" charset="0"/>
              </a:defRPr>
            </a:lvl5pPr>
          </a:lstStyle>
          <a:p>
            <a:pPr lvl="0"/>
            <a:r>
              <a:rPr lang="es-ES" dirty="0"/>
              <a:t>TITULO DE LA PRESENTACIÓN</a:t>
            </a:r>
          </a:p>
        </p:txBody>
      </p:sp>
      <p:sp>
        <p:nvSpPr>
          <p:cNvPr id="14" name="Marcador de texto 18">
            <a:extLst>
              <a:ext uri="{FF2B5EF4-FFF2-40B4-BE49-F238E27FC236}">
                <a16:creationId xmlns:a16="http://schemas.microsoft.com/office/drawing/2014/main" id="{9D39CCCC-6B6E-414A-A113-1276AC263B4E}"/>
              </a:ext>
              <a:ext uri="{C183D7F6-B498-43B3-948B-1728B52AA6E4}">
                <adec:decorative xmlns:adec="http://schemas.microsoft.com/office/drawing/2017/decorative" val="1"/>
              </a:ext>
            </a:extLst>
          </p:cNvPr>
          <p:cNvSpPr>
            <a:spLocks noGrp="1"/>
          </p:cNvSpPr>
          <p:nvPr>
            <p:ph type="body" sz="quarter" idx="11" hasCustomPrompt="1"/>
          </p:nvPr>
        </p:nvSpPr>
        <p:spPr>
          <a:xfrm>
            <a:off x="541336" y="5243082"/>
            <a:ext cx="3897757" cy="738617"/>
          </a:xfrm>
          <a:prstGeom prst="rect">
            <a:avLst/>
          </a:prstGeom>
          <a:solidFill>
            <a:schemeClr val="accent2"/>
          </a:solidFill>
        </p:spPr>
        <p:txBody>
          <a:bodyPr anchor="ctr"/>
          <a:lstStyle>
            <a:lvl1pPr marL="0" indent="0" algn="l">
              <a:buNone/>
              <a:defRPr lang="es-ES" sz="2500" b="1" kern="1200" dirty="0">
                <a:solidFill>
                  <a:schemeClr val="accent1"/>
                </a:solidFill>
                <a:latin typeface="Calibri" panose="020F0502020204030204" pitchFamily="34" charset="0"/>
                <a:ea typeface="+mn-ea"/>
                <a:cs typeface="Calibri" panose="020F0502020204030204" pitchFamily="34" charset="0"/>
              </a:defRPr>
            </a:lvl1pPr>
          </a:lstStyle>
          <a:p>
            <a:pPr lvl="0"/>
            <a:r>
              <a:rPr lang="es-ES" dirty="0"/>
              <a:t>Subtítulo de la presentación a dos líneas, si es necesario</a:t>
            </a:r>
          </a:p>
        </p:txBody>
      </p:sp>
      <p:sp>
        <p:nvSpPr>
          <p:cNvPr id="15" name="Marcador de texto 18">
            <a:extLst>
              <a:ext uri="{FF2B5EF4-FFF2-40B4-BE49-F238E27FC236}">
                <a16:creationId xmlns:a16="http://schemas.microsoft.com/office/drawing/2014/main" id="{2AA5C621-7AEA-47EA-BF33-FD0C6BD064C7}"/>
              </a:ext>
            </a:extLst>
          </p:cNvPr>
          <p:cNvSpPr>
            <a:spLocks noGrp="1"/>
          </p:cNvSpPr>
          <p:nvPr>
            <p:ph type="body" sz="quarter" idx="12" hasCustomPrompt="1"/>
          </p:nvPr>
        </p:nvSpPr>
        <p:spPr>
          <a:xfrm>
            <a:off x="541336" y="6126986"/>
            <a:ext cx="3239447" cy="323197"/>
          </a:xfrm>
          <a:prstGeom prst="rect">
            <a:avLst/>
          </a:prstGeom>
          <a:noFill/>
        </p:spPr>
        <p:txBody>
          <a:bodyPr anchor="ctr"/>
          <a:lstStyle>
            <a:lvl1pPr marL="0" indent="0" algn="l" defTabSz="914400" rtl="0" eaLnBrk="1" latinLnBrk="0" hangingPunct="1">
              <a:lnSpc>
                <a:spcPct val="90000"/>
              </a:lnSpc>
              <a:spcBef>
                <a:spcPts val="1000"/>
              </a:spcBef>
              <a:buFontTx/>
              <a:buNone/>
              <a:defRPr lang="es-ES" sz="1800" b="1" kern="1200" dirty="0">
                <a:solidFill>
                  <a:schemeClr val="bg1"/>
                </a:solidFill>
                <a:latin typeface="Calibri" panose="020F0502020204030204" pitchFamily="34" charset="0"/>
                <a:ea typeface="+mn-ea"/>
                <a:cs typeface="Calibri" panose="020F0502020204030204" pitchFamily="34" charset="0"/>
              </a:defRPr>
            </a:lvl1pPr>
          </a:lstStyle>
          <a:p>
            <a:pPr lvl="0"/>
            <a:r>
              <a:rPr lang="es-ES" dirty="0"/>
              <a:t>FECHA</a:t>
            </a:r>
          </a:p>
        </p:txBody>
      </p:sp>
      <p:pic>
        <p:nvPicPr>
          <p:cNvPr id="5" name="Imagen 4">
            <a:extLst>
              <a:ext uri="{FF2B5EF4-FFF2-40B4-BE49-F238E27FC236}">
                <a16:creationId xmlns:a16="http://schemas.microsoft.com/office/drawing/2014/main" id="{B9DBCAB9-2365-B32D-221D-BB028321E3BF}"/>
              </a:ext>
            </a:extLst>
          </p:cNvPr>
          <p:cNvPicPr>
            <a:picLocks noChangeAspect="1"/>
          </p:cNvPicPr>
          <p:nvPr userDrawn="1"/>
        </p:nvPicPr>
        <p:blipFill>
          <a:blip r:embed="rId3"/>
          <a:stretch>
            <a:fillRect/>
          </a:stretch>
        </p:blipFill>
        <p:spPr>
          <a:xfrm>
            <a:off x="541336" y="9654188"/>
            <a:ext cx="6477000" cy="428996"/>
          </a:xfrm>
          <a:prstGeom prst="rect">
            <a:avLst/>
          </a:prstGeom>
        </p:spPr>
      </p:pic>
    </p:spTree>
    <p:extLst>
      <p:ext uri="{BB962C8B-B14F-4D97-AF65-F5344CB8AC3E}">
        <p14:creationId xmlns:p14="http://schemas.microsoft.com/office/powerpoint/2010/main" val="3170618487"/>
      </p:ext>
    </p:extLst>
  </p:cSld>
  <p:clrMapOvr>
    <a:masterClrMapping/>
  </p:clrMapOvr>
  <p:extLst>
    <p:ext uri="{DCECCB84-F9BA-43D5-87BE-67443E8EF086}">
      <p15:sldGuideLst xmlns:p15="http://schemas.microsoft.com/office/powerpoint/2012/main">
        <p15:guide id="1" orient="horz" pos="3299" userDrawn="1">
          <p15:clr>
            <a:srgbClr val="FBAE40"/>
          </p15:clr>
        </p15:guide>
        <p15:guide id="2" pos="340">
          <p15:clr>
            <a:srgbClr val="FBAE40"/>
          </p15:clr>
        </p15:guide>
        <p15:guide id="3" pos="24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tos">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B33EECA-64A0-4FDD-B3F8-FC5D80FDB15E}"/>
              </a:ext>
              <a:ext uri="{C183D7F6-B498-43B3-948B-1728B52AA6E4}">
                <adec:decorative xmlns:adec="http://schemas.microsoft.com/office/drawing/2017/decorative" val="1"/>
              </a:ext>
            </a:extLst>
          </p:cNvPr>
          <p:cNvSpPr/>
          <p:nvPr userDrawn="1"/>
        </p:nvSpPr>
        <p:spPr>
          <a:xfrm>
            <a:off x="1" y="7363101"/>
            <a:ext cx="7559674" cy="332871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16">
              <a:ln>
                <a:noFill/>
              </a:ln>
            </a:endParaRPr>
          </a:p>
        </p:txBody>
      </p:sp>
      <p:sp>
        <p:nvSpPr>
          <p:cNvPr id="8" name="Marcador de texto 11">
            <a:extLst>
              <a:ext uri="{FF2B5EF4-FFF2-40B4-BE49-F238E27FC236}">
                <a16:creationId xmlns:a16="http://schemas.microsoft.com/office/drawing/2014/main" id="{4B60F511-8761-4782-88D0-AE523227AF43}"/>
              </a:ext>
            </a:extLst>
          </p:cNvPr>
          <p:cNvSpPr>
            <a:spLocks noGrp="1"/>
          </p:cNvSpPr>
          <p:nvPr>
            <p:ph type="body" sz="quarter" idx="17" hasCustomPrompt="1"/>
          </p:nvPr>
        </p:nvSpPr>
        <p:spPr>
          <a:xfrm>
            <a:off x="520707" y="4301097"/>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9" name="Marcador de texto 7">
            <a:extLst>
              <a:ext uri="{FF2B5EF4-FFF2-40B4-BE49-F238E27FC236}">
                <a16:creationId xmlns:a16="http://schemas.microsoft.com/office/drawing/2014/main" id="{62138691-1756-48EE-B0A6-888309005052}"/>
              </a:ext>
            </a:extLst>
          </p:cNvPr>
          <p:cNvSpPr>
            <a:spLocks noGrp="1"/>
          </p:cNvSpPr>
          <p:nvPr>
            <p:ph type="body" sz="quarter" idx="18" hasCustomPrompt="1"/>
          </p:nvPr>
        </p:nvSpPr>
        <p:spPr>
          <a:xfrm>
            <a:off x="520707" y="5093988"/>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 name="CuadroTexto 1">
            <a:extLst>
              <a:ext uri="{FF2B5EF4-FFF2-40B4-BE49-F238E27FC236}">
                <a16:creationId xmlns:a16="http://schemas.microsoft.com/office/drawing/2014/main" id="{F71499D4-099D-DB75-5436-D9B7A750B6F3}"/>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bg1"/>
                </a:solidFill>
                <a:latin typeface="+mn-lt"/>
                <a:ea typeface="+mn-ea"/>
                <a:cs typeface="+mn-cs"/>
              </a:rPr>
              <a:t>‹#›</a:t>
            </a:fld>
            <a:endParaRPr lang="es-ES" sz="1000" b="1" kern="1200" dirty="0">
              <a:solidFill>
                <a:schemeClr val="bg1"/>
              </a:solidFill>
              <a:latin typeface="+mn-lt"/>
              <a:ea typeface="+mn-ea"/>
              <a:cs typeface="+mn-cs"/>
            </a:endParaRPr>
          </a:p>
        </p:txBody>
      </p:sp>
      <p:sp>
        <p:nvSpPr>
          <p:cNvPr id="18" name="Marcador de texto 2">
            <a:extLst>
              <a:ext uri="{FF2B5EF4-FFF2-40B4-BE49-F238E27FC236}">
                <a16:creationId xmlns:a16="http://schemas.microsoft.com/office/drawing/2014/main" id="{96B281CA-8F73-B054-F33A-81329908DBA1}"/>
              </a:ext>
            </a:extLst>
          </p:cNvPr>
          <p:cNvSpPr>
            <a:spLocks noGrp="1"/>
          </p:cNvSpPr>
          <p:nvPr>
            <p:ph type="body" idx="16" hasCustomPrompt="1"/>
          </p:nvPr>
        </p:nvSpPr>
        <p:spPr>
          <a:xfrm>
            <a:off x="520706" y="9720481"/>
            <a:ext cx="6520226" cy="246222"/>
          </a:xfrm>
          <a:prstGeom prst="rect">
            <a:avLst/>
          </a:prstGeom>
        </p:spPr>
        <p:txBody>
          <a:bodyPr anchor="t"/>
          <a:lstStyle>
            <a:lvl1pPr marL="0" indent="0" algn="ctr">
              <a:buNone/>
              <a:defRPr sz="1000" b="0" i="1">
                <a:solidFill>
                  <a:schemeClr val="bg1"/>
                </a:solidFill>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19" name="Marcador de texto 5">
            <a:extLst>
              <a:ext uri="{FF2B5EF4-FFF2-40B4-BE49-F238E27FC236}">
                <a16:creationId xmlns:a16="http://schemas.microsoft.com/office/drawing/2014/main" id="{0CF386A7-6A9E-1CBD-E05A-1DE89ED81B39}"/>
              </a:ext>
              <a:ext uri="{C183D7F6-B498-43B3-948B-1728B52AA6E4}">
                <adec:decorative xmlns:adec="http://schemas.microsoft.com/office/drawing/2017/decorative" val="1"/>
              </a:ext>
            </a:extLst>
          </p:cNvPr>
          <p:cNvSpPr>
            <a:spLocks noGrp="1"/>
          </p:cNvSpPr>
          <p:nvPr>
            <p:ph type="body" sz="quarter" idx="12"/>
          </p:nvPr>
        </p:nvSpPr>
        <p:spPr>
          <a:xfrm>
            <a:off x="520706" y="5761885"/>
            <a:ext cx="3060000" cy="3783663"/>
          </a:xfrm>
          <a:prstGeom prst="rect">
            <a:avLst/>
          </a:prstGeom>
          <a:solidFill>
            <a:schemeClr val="accent1"/>
          </a:solidFill>
        </p:spPr>
        <p:txBody>
          <a:bodyPr lIns="144000" tIns="216000" rIns="216000" bIns="216000" anchor="ctr"/>
          <a:lstStyle>
            <a:lvl1pPr marL="0" indent="0" algn="ctr">
              <a:buFont typeface="Arial" panose="020B0604020202020204" pitchFamily="34" charset="0"/>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1" name="Marcador de texto 5">
            <a:extLst>
              <a:ext uri="{FF2B5EF4-FFF2-40B4-BE49-F238E27FC236}">
                <a16:creationId xmlns:a16="http://schemas.microsoft.com/office/drawing/2014/main" id="{7A1238CF-78B0-0181-25B3-D91666CAF194}"/>
              </a:ext>
              <a:ext uri="{C183D7F6-B498-43B3-948B-1728B52AA6E4}">
                <adec:decorative xmlns:adec="http://schemas.microsoft.com/office/drawing/2017/decorative" val="1"/>
              </a:ext>
            </a:extLst>
          </p:cNvPr>
          <p:cNvSpPr>
            <a:spLocks noGrp="1"/>
          </p:cNvSpPr>
          <p:nvPr>
            <p:ph type="body" sz="quarter" idx="22"/>
          </p:nvPr>
        </p:nvSpPr>
        <p:spPr>
          <a:xfrm>
            <a:off x="3975106" y="5761885"/>
            <a:ext cx="3060000" cy="3783664"/>
          </a:xfrm>
          <a:prstGeom prst="rect">
            <a:avLst/>
          </a:prstGeom>
          <a:solidFill>
            <a:schemeClr val="accent1"/>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2" name="Título 1">
            <a:extLst>
              <a:ext uri="{FF2B5EF4-FFF2-40B4-BE49-F238E27FC236}">
                <a16:creationId xmlns:a16="http://schemas.microsoft.com/office/drawing/2014/main" id="{26D3E805-BDCA-BC74-40A3-C9500A6FA9A9}"/>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24" name="Marcador de texto 11">
            <a:extLst>
              <a:ext uri="{FF2B5EF4-FFF2-40B4-BE49-F238E27FC236}">
                <a16:creationId xmlns:a16="http://schemas.microsoft.com/office/drawing/2014/main" id="{77E9FCEC-E814-9F15-EB5C-681B92BAA136}"/>
              </a:ext>
            </a:extLst>
          </p:cNvPr>
          <p:cNvSpPr>
            <a:spLocks noGrp="1"/>
          </p:cNvSpPr>
          <p:nvPr>
            <p:ph type="body" sz="quarter" idx="11" hasCustomPrompt="1"/>
          </p:nvPr>
        </p:nvSpPr>
        <p:spPr>
          <a:xfrm>
            <a:off x="520712" y="2142726"/>
            <a:ext cx="6520220" cy="1341963"/>
          </a:xfrm>
          <a:prstGeom prst="rect">
            <a:avLst/>
          </a:prstGeom>
        </p:spPr>
        <p:txBody>
          <a:bodyPr/>
          <a:lstStyle>
            <a:lvl1pPr marL="0" indent="0" algn="ctr">
              <a:buNone/>
              <a:defRPr lang="es-ES" sz="18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7" name="Marcador de texto 7">
            <a:extLst>
              <a:ext uri="{FF2B5EF4-FFF2-40B4-BE49-F238E27FC236}">
                <a16:creationId xmlns:a16="http://schemas.microsoft.com/office/drawing/2014/main" id="{C7AD5229-647C-9C0F-5C66-A7392648D0B3}"/>
              </a:ext>
            </a:extLst>
          </p:cNvPr>
          <p:cNvSpPr>
            <a:spLocks noGrp="1"/>
          </p:cNvSpPr>
          <p:nvPr>
            <p:ph type="body" sz="quarter" idx="10" hasCustomPrompt="1"/>
          </p:nvPr>
        </p:nvSpPr>
        <p:spPr>
          <a:xfrm>
            <a:off x="520712" y="1477443"/>
            <a:ext cx="6520220" cy="406030"/>
          </a:xfrm>
          <a:prstGeom prst="rect">
            <a:avLst/>
          </a:prstGeom>
        </p:spPr>
        <p:txBody>
          <a:bodyPr/>
          <a:lstStyle>
            <a:lvl1pPr marL="0" indent="0" algn="ctr">
              <a:buNone/>
              <a:defRPr lang="es-ES" sz="2000" b="1"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8" name="Marcador de texto 11">
            <a:extLst>
              <a:ext uri="{FF2B5EF4-FFF2-40B4-BE49-F238E27FC236}">
                <a16:creationId xmlns:a16="http://schemas.microsoft.com/office/drawing/2014/main" id="{ECCDA2BB-AAA0-8F56-E9DB-5B5F76FF67ED}"/>
              </a:ext>
            </a:extLst>
          </p:cNvPr>
          <p:cNvSpPr>
            <a:spLocks noGrp="1"/>
          </p:cNvSpPr>
          <p:nvPr>
            <p:ph type="body" sz="quarter" idx="23" hasCustomPrompt="1"/>
          </p:nvPr>
        </p:nvSpPr>
        <p:spPr>
          <a:xfrm>
            <a:off x="3975107" y="4301097"/>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29" name="Marcador de texto 7">
            <a:extLst>
              <a:ext uri="{FF2B5EF4-FFF2-40B4-BE49-F238E27FC236}">
                <a16:creationId xmlns:a16="http://schemas.microsoft.com/office/drawing/2014/main" id="{EE9ADBED-3145-DBB4-1F6B-45D8A4BAE1B1}"/>
              </a:ext>
            </a:extLst>
          </p:cNvPr>
          <p:cNvSpPr>
            <a:spLocks noGrp="1"/>
          </p:cNvSpPr>
          <p:nvPr>
            <p:ph type="body" sz="quarter" idx="24" hasCustomPrompt="1"/>
          </p:nvPr>
        </p:nvSpPr>
        <p:spPr>
          <a:xfrm>
            <a:off x="3975107" y="5093988"/>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4">
            <a:extLst>
              <a:ext uri="{FF2B5EF4-FFF2-40B4-BE49-F238E27FC236}">
                <a16:creationId xmlns:a16="http://schemas.microsoft.com/office/drawing/2014/main" id="{973A482D-8B4B-6276-D7C2-23CA35417B82}"/>
              </a:ext>
            </a:extLst>
          </p:cNvPr>
          <p:cNvPicPr>
            <a:picLocks noChangeAspect="1"/>
          </p:cNvPicPr>
          <p:nvPr userDrawn="1"/>
        </p:nvPicPr>
        <p:blipFill>
          <a:blip r:embed="rId3"/>
          <a:stretch>
            <a:fillRect/>
          </a:stretch>
        </p:blipFill>
        <p:spPr>
          <a:xfrm>
            <a:off x="541336" y="10154261"/>
            <a:ext cx="6477000" cy="428996"/>
          </a:xfrm>
          <a:prstGeom prst="rect">
            <a:avLst/>
          </a:prstGeom>
        </p:spPr>
      </p:pic>
    </p:spTree>
    <p:extLst>
      <p:ext uri="{BB962C8B-B14F-4D97-AF65-F5344CB8AC3E}">
        <p14:creationId xmlns:p14="http://schemas.microsoft.com/office/powerpoint/2010/main" val="5790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rculos">
    <p:spTree>
      <p:nvGrpSpPr>
        <p:cNvPr id="1" name=""/>
        <p:cNvGrpSpPr/>
        <p:nvPr/>
      </p:nvGrpSpPr>
      <p:grpSpPr>
        <a:xfrm>
          <a:off x="0" y="0"/>
          <a:ext cx="0" cy="0"/>
          <a:chOff x="0" y="0"/>
          <a:chExt cx="0" cy="0"/>
        </a:xfrm>
      </p:grpSpPr>
      <p:sp>
        <p:nvSpPr>
          <p:cNvPr id="12" name="Circular 28">
            <a:extLst>
              <a:ext uri="{FF2B5EF4-FFF2-40B4-BE49-F238E27FC236}">
                <a16:creationId xmlns:a16="http://schemas.microsoft.com/office/drawing/2014/main" id="{6ABB9077-B890-1AE2-6B24-F111DD67463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0800000">
            <a:off x="34386" y="3200910"/>
            <a:ext cx="15050577" cy="15050577"/>
          </a:xfrm>
          <a:prstGeom prst="pie">
            <a:avLst>
              <a:gd name="adj1" fmla="val 0"/>
              <a:gd name="adj2" fmla="val 5411615"/>
            </a:avLst>
          </a:prstGeom>
          <a:solidFill>
            <a:srgbClr val="C3C3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7030A0"/>
              </a:solidFill>
              <a:latin typeface="Myriad Pro" panose="020B0503030403020204" pitchFamily="34" charset="0"/>
            </a:endParaRPr>
          </a:p>
        </p:txBody>
      </p:sp>
      <p:sp>
        <p:nvSpPr>
          <p:cNvPr id="13" name="Circular 27">
            <a:extLst>
              <a:ext uri="{FF2B5EF4-FFF2-40B4-BE49-F238E27FC236}">
                <a16:creationId xmlns:a16="http://schemas.microsoft.com/office/drawing/2014/main" id="{31026D03-D85F-BA6B-3B05-6565F40BBE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5400000">
            <a:off x="4050797" y="-3508878"/>
            <a:ext cx="7017756" cy="7017756"/>
          </a:xfrm>
          <a:prstGeom prst="pie">
            <a:avLst>
              <a:gd name="adj1" fmla="val 0"/>
              <a:gd name="adj2" fmla="val 5411615"/>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7030A0"/>
              </a:solidFill>
              <a:latin typeface="Myriad Pro" panose="020B0503030403020204" pitchFamily="34" charset="0"/>
            </a:endParaRPr>
          </a:p>
        </p:txBody>
      </p:sp>
      <p:sp>
        <p:nvSpPr>
          <p:cNvPr id="4" name="Título 1">
            <a:extLst>
              <a:ext uri="{FF2B5EF4-FFF2-40B4-BE49-F238E27FC236}">
                <a16:creationId xmlns:a16="http://schemas.microsoft.com/office/drawing/2014/main" id="{99565C71-DF8B-4E46-B1BB-0395D75FDE93}"/>
              </a:ext>
            </a:extLst>
          </p:cNvPr>
          <p:cNvSpPr>
            <a:spLocks noGrp="1"/>
          </p:cNvSpPr>
          <p:nvPr>
            <p:ph type="title" hasCustomPrompt="1"/>
          </p:nvPr>
        </p:nvSpPr>
        <p:spPr>
          <a:xfrm>
            <a:off x="572820" y="648070"/>
            <a:ext cx="4042098" cy="1020261"/>
          </a:xfrm>
          <a:prstGeom prst="rect">
            <a:avLst/>
          </a:prstGeom>
        </p:spPr>
        <p:txBody>
          <a:bodyPr/>
          <a:lstStyle>
            <a:lvl1pPr marL="0" algn="l" defTabSz="914400" rtl="0" eaLnBrk="1" latinLnBrk="0" hangingPunct="1">
              <a:lnSpc>
                <a:spcPct val="90000"/>
              </a:lnSpc>
              <a:spcBef>
                <a:spcPct val="0"/>
              </a:spcBef>
              <a:buNone/>
              <a:defRPr lang="es-ES" sz="2800" b="1" kern="1200" dirty="0">
                <a:solidFill>
                  <a:srgbClr val="0E2F62"/>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5" name="Marcador de texto 7">
            <a:extLst>
              <a:ext uri="{FF2B5EF4-FFF2-40B4-BE49-F238E27FC236}">
                <a16:creationId xmlns:a16="http://schemas.microsoft.com/office/drawing/2014/main" id="{0EF76703-8667-4C20-A80D-07B2C2B2EA6D}"/>
              </a:ext>
            </a:extLst>
          </p:cNvPr>
          <p:cNvSpPr>
            <a:spLocks noGrp="1"/>
          </p:cNvSpPr>
          <p:nvPr>
            <p:ph type="body" sz="quarter" idx="10" hasCustomPrompt="1"/>
          </p:nvPr>
        </p:nvSpPr>
        <p:spPr>
          <a:xfrm>
            <a:off x="572820" y="1998141"/>
            <a:ext cx="4042098" cy="376759"/>
          </a:xfrm>
          <a:prstGeom prst="rect">
            <a:avLst/>
          </a:prstGeom>
        </p:spPr>
        <p:txBody>
          <a:bodyPr/>
          <a:lstStyle>
            <a:lvl1pPr marL="0" indent="0" algn="l">
              <a:buFont typeface="Arial" panose="020B0604020202020204" pitchFamily="34" charset="0"/>
              <a:buNone/>
              <a:defRPr lang="es-ES" sz="2000" b="1" kern="1200" dirty="0">
                <a:solidFill>
                  <a:srgbClr val="595959"/>
                </a:solidFill>
                <a:latin typeface="+mn-lt"/>
                <a:ea typeface="+mn-ea"/>
                <a:cs typeface="+mn-cs"/>
              </a:defRPr>
            </a:lvl1pPr>
          </a:lstStyle>
          <a:p>
            <a:pPr marL="188984" lvl="0" indent="-188984" algn="l" defTabSz="914400" rtl="0" eaLnBrk="1" latinLnBrk="0" hangingPunct="1">
              <a:lnSpc>
                <a:spcPct val="90000"/>
              </a:lnSpc>
              <a:spcBef>
                <a:spcPts val="1000"/>
              </a:spcBef>
            </a:pPr>
            <a:r>
              <a:rPr lang="es-ES" dirty="0"/>
              <a:t>Haga clic para modificar texto</a:t>
            </a:r>
          </a:p>
        </p:txBody>
      </p:sp>
      <p:sp>
        <p:nvSpPr>
          <p:cNvPr id="6" name="Marcador de texto 11">
            <a:extLst>
              <a:ext uri="{FF2B5EF4-FFF2-40B4-BE49-F238E27FC236}">
                <a16:creationId xmlns:a16="http://schemas.microsoft.com/office/drawing/2014/main" id="{3625F2B0-05D5-4661-BF2A-FDE9B16CFB21}"/>
              </a:ext>
            </a:extLst>
          </p:cNvPr>
          <p:cNvSpPr>
            <a:spLocks noGrp="1"/>
          </p:cNvSpPr>
          <p:nvPr>
            <p:ph type="body" sz="quarter" idx="11" hasCustomPrompt="1"/>
          </p:nvPr>
        </p:nvSpPr>
        <p:spPr>
          <a:xfrm>
            <a:off x="572820" y="2516330"/>
            <a:ext cx="4042098" cy="376759"/>
          </a:xfrm>
          <a:prstGeom prst="rect">
            <a:avLst/>
          </a:prstGeom>
        </p:spPr>
        <p:txBody>
          <a:bodyPr/>
          <a:lstStyle>
            <a:lvl1pPr marL="0" indent="0" algn="l">
              <a:buFont typeface="Arial" panose="020B0604020202020204" pitchFamily="34" charset="0"/>
              <a:buNone/>
              <a:defRPr lang="es-ES" sz="1800" b="0" kern="1200" dirty="0">
                <a:solidFill>
                  <a:schemeClr val="tx1">
                    <a:lumMod val="65000"/>
                    <a:lumOff val="35000"/>
                  </a:schemeClr>
                </a:solidFill>
                <a:latin typeface="+mn-lt"/>
                <a:ea typeface="+mn-ea"/>
                <a:cs typeface="+mn-cs"/>
              </a:defRPr>
            </a:lvl1pPr>
          </a:lstStyle>
          <a:p>
            <a:pPr marL="188984" lvl="0" indent="-188984" algn="l" defTabSz="914400" rtl="0" eaLnBrk="1" latinLnBrk="0" hangingPunct="1">
              <a:lnSpc>
                <a:spcPct val="90000"/>
              </a:lnSpc>
              <a:spcBef>
                <a:spcPts val="1000"/>
              </a:spcBef>
            </a:pPr>
            <a:r>
              <a:rPr lang="es-ES" dirty="0"/>
              <a:t>Haga clic para modificar texto</a:t>
            </a:r>
          </a:p>
        </p:txBody>
      </p:sp>
      <p:sp>
        <p:nvSpPr>
          <p:cNvPr id="8" name="CuadroTexto 7">
            <a:extLst>
              <a:ext uri="{FF2B5EF4-FFF2-40B4-BE49-F238E27FC236}">
                <a16:creationId xmlns:a16="http://schemas.microsoft.com/office/drawing/2014/main" id="{549C7F29-2AF1-530E-EC37-559BE7A57B0C}"/>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Tree>
    <p:extLst>
      <p:ext uri="{BB962C8B-B14F-4D97-AF65-F5344CB8AC3E}">
        <p14:creationId xmlns:p14="http://schemas.microsoft.com/office/powerpoint/2010/main" val="518090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rculo RE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15BA6DF-F336-742F-4432-AB2C616A8FC6}"/>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7" name="Título 1">
            <a:extLst>
              <a:ext uri="{FF2B5EF4-FFF2-40B4-BE49-F238E27FC236}">
                <a16:creationId xmlns:a16="http://schemas.microsoft.com/office/drawing/2014/main" id="{148A08A1-893E-8534-28D6-9B043105A1E7}"/>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rgbClr val="0E2F62"/>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11" name="Marcador de texto 7">
            <a:extLst>
              <a:ext uri="{FF2B5EF4-FFF2-40B4-BE49-F238E27FC236}">
                <a16:creationId xmlns:a16="http://schemas.microsoft.com/office/drawing/2014/main" id="{3943EEDE-E8F2-945B-87F8-55145D29B9A7}"/>
              </a:ext>
            </a:extLst>
          </p:cNvPr>
          <p:cNvSpPr>
            <a:spLocks noGrp="1"/>
          </p:cNvSpPr>
          <p:nvPr>
            <p:ph type="body" sz="quarter" idx="10" hasCustomPrompt="1"/>
          </p:nvPr>
        </p:nvSpPr>
        <p:spPr>
          <a:xfrm>
            <a:off x="520712" y="1477443"/>
            <a:ext cx="6520220" cy="406030"/>
          </a:xfrm>
          <a:prstGeom prst="rect">
            <a:avLst/>
          </a:prstGeom>
        </p:spPr>
        <p:txBody>
          <a:bodyPr/>
          <a:lstStyle>
            <a:lvl1pPr marL="0" indent="0" algn="ctr">
              <a:buNone/>
              <a:defRPr lang="es-ES" sz="2000" b="1"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12" name="Circular 8">
            <a:extLst>
              <a:ext uri="{FF2B5EF4-FFF2-40B4-BE49-F238E27FC236}">
                <a16:creationId xmlns:a16="http://schemas.microsoft.com/office/drawing/2014/main" id="{662187D4-12E0-631B-7733-E2B6946353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3562601" y="7129212"/>
            <a:ext cx="7125201" cy="7125201"/>
          </a:xfrm>
          <a:prstGeom prst="pie">
            <a:avLst>
              <a:gd name="adj1" fmla="val 0"/>
              <a:gd name="adj2" fmla="val 5411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7030A0"/>
              </a:solidFill>
              <a:latin typeface="Myriad Pro" panose="020B0503030403020204" pitchFamily="34" charset="0"/>
            </a:endParaRPr>
          </a:p>
        </p:txBody>
      </p:sp>
    </p:spTree>
    <p:extLst>
      <p:ext uri="{BB962C8B-B14F-4D97-AF65-F5344CB8AC3E}">
        <p14:creationId xmlns:p14="http://schemas.microsoft.com/office/powerpoint/2010/main" val="472312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raportada">
    <p:spTree>
      <p:nvGrpSpPr>
        <p:cNvPr id="1" name=""/>
        <p:cNvGrpSpPr/>
        <p:nvPr/>
      </p:nvGrpSpPr>
      <p:grpSpPr>
        <a:xfrm>
          <a:off x="0" y="0"/>
          <a:ext cx="0" cy="0"/>
          <a:chOff x="0" y="0"/>
          <a:chExt cx="0" cy="0"/>
        </a:xfrm>
      </p:grpSpPr>
      <p:pic>
        <p:nvPicPr>
          <p:cNvPr id="4" name="Imagen 3" descr="Imagen de la pantalla de un computador&#10;&#10;Descripción generada automáticamente con confianza media">
            <a:extLst>
              <a:ext uri="{FF2B5EF4-FFF2-40B4-BE49-F238E27FC236}">
                <a16:creationId xmlns:a16="http://schemas.microsoft.com/office/drawing/2014/main" id="{E104B8DE-6A12-E273-F9EA-D9C39E6A2C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559338" cy="7650820"/>
          </a:xfrm>
          <a:prstGeom prst="rect">
            <a:avLst/>
          </a:prstGeom>
          <a:solidFill>
            <a:schemeClr val="bg1"/>
          </a:solidFill>
        </p:spPr>
      </p:pic>
      <p:sp>
        <p:nvSpPr>
          <p:cNvPr id="3" name="Marcador de texto 11">
            <a:extLst>
              <a:ext uri="{FF2B5EF4-FFF2-40B4-BE49-F238E27FC236}">
                <a16:creationId xmlns:a16="http://schemas.microsoft.com/office/drawing/2014/main" id="{78083A20-374F-43EB-AD95-10DD7DA3F83C}"/>
              </a:ext>
            </a:extLst>
          </p:cNvPr>
          <p:cNvSpPr>
            <a:spLocks noGrp="1"/>
          </p:cNvSpPr>
          <p:nvPr>
            <p:ph type="body" sz="quarter" idx="11" hasCustomPrompt="1"/>
          </p:nvPr>
        </p:nvSpPr>
        <p:spPr>
          <a:xfrm>
            <a:off x="2407000" y="8940800"/>
            <a:ext cx="2745336" cy="1194278"/>
          </a:xfrm>
          <a:prstGeom prst="rect">
            <a:avLst/>
          </a:prstGeom>
        </p:spPr>
        <p:txBody>
          <a:bodyPr lIns="108000" rIns="108000"/>
          <a:lstStyle>
            <a:lvl1pPr marL="0" indent="0" algn="ctr">
              <a:spcBef>
                <a:spcPts val="0"/>
              </a:spcBef>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 name="Título 1">
            <a:extLst>
              <a:ext uri="{FF2B5EF4-FFF2-40B4-BE49-F238E27FC236}">
                <a16:creationId xmlns:a16="http://schemas.microsoft.com/office/drawing/2014/main" id="{CD8DCBB3-9ED7-2F6F-0FD7-4BC9A7808480}"/>
              </a:ext>
              <a:ext uri="{C183D7F6-B498-43B3-948B-1728B52AA6E4}">
                <adec:decorative xmlns:adec="http://schemas.microsoft.com/office/drawing/2017/decorative" val="1"/>
              </a:ext>
            </a:extLst>
          </p:cNvPr>
          <p:cNvSpPr>
            <a:spLocks noGrp="1"/>
          </p:cNvSpPr>
          <p:nvPr>
            <p:ph type="title" hasCustomPrompt="1"/>
          </p:nvPr>
        </p:nvSpPr>
        <p:spPr>
          <a:xfrm>
            <a:off x="1356324" y="1689100"/>
            <a:ext cx="4846689" cy="6896099"/>
          </a:xfrm>
          <a:prstGeom prst="rect">
            <a:avLst/>
          </a:prstGeom>
          <a:solidFill>
            <a:schemeClr val="accent1"/>
          </a:solidFill>
        </p:spPr>
        <p:txBody>
          <a:bodyPr lIns="360000" tIns="46800" rIns="360000" bIns="46800" anchor="ctr"/>
          <a:lstStyle>
            <a:lvl1pPr algn="ctr" defTabSz="914400" rtl="0" eaLnBrk="1" latinLnBrk="0" hangingPunct="1">
              <a:lnSpc>
                <a:spcPct val="90000"/>
              </a:lnSpc>
              <a:spcBef>
                <a:spcPct val="0"/>
              </a:spcBef>
              <a:buNone/>
              <a:defRPr lang="es-ES" sz="2400" b="1" kern="1200" dirty="0">
                <a:solidFill>
                  <a:schemeClr val="bg1"/>
                </a:solidFill>
                <a:latin typeface="Arial" panose="020B0604020202020204" pitchFamily="34" charset="0"/>
                <a:ea typeface="+mj-ea"/>
                <a:cs typeface="Arial" panose="020B0604020202020204" pitchFamily="34" charset="0"/>
              </a:defRPr>
            </a:lvl1pPr>
          </a:lstStyle>
          <a:p>
            <a:r>
              <a:rPr lang="es-ES" dirty="0"/>
              <a:t>“Haga clic para modificar el estilo de título del patrón”</a:t>
            </a:r>
          </a:p>
        </p:txBody>
      </p:sp>
    </p:spTree>
    <p:extLst>
      <p:ext uri="{BB962C8B-B14F-4D97-AF65-F5344CB8AC3E}">
        <p14:creationId xmlns:p14="http://schemas.microsoft.com/office/powerpoint/2010/main" val="853766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2D89DF4-E1CC-4BB0-8217-93C8C4590878}" type="datetime1">
              <a:rPr lang="es-ES" smtClean="0"/>
              <a:t>10/06/2025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713BB67-76DC-46D3-B2FD-17CF373B21EB}" type="slidenum">
              <a:rPr lang="es-ES" smtClean="0"/>
              <a:t>‹#›</a:t>
            </a:fld>
            <a:endParaRPr lang="es-ES"/>
          </a:p>
        </p:txBody>
      </p:sp>
    </p:spTree>
    <p:extLst>
      <p:ext uri="{BB962C8B-B14F-4D97-AF65-F5344CB8AC3E}">
        <p14:creationId xmlns:p14="http://schemas.microsoft.com/office/powerpoint/2010/main" val="145866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lo titulo">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365BC730-B789-47F8-9715-2BA8E3F43CF8}"/>
              </a:ext>
            </a:extLst>
          </p:cNvPr>
          <p:cNvSpPr>
            <a:spLocks noGrp="1"/>
          </p:cNvSpPr>
          <p:nvPr>
            <p:ph type="title" hasCustomPrompt="1"/>
          </p:nvPr>
        </p:nvSpPr>
        <p:spPr>
          <a:xfrm>
            <a:off x="520712" y="648071"/>
            <a:ext cx="6520220" cy="406029"/>
          </a:xfrm>
          <a:prstGeom prst="rect">
            <a:avLst/>
          </a:prstGeom>
        </p:spPr>
        <p:txBody>
          <a:bodyPr/>
          <a:lstStyle>
            <a:lvl1pPr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2" name="CuadroTexto 1">
            <a:extLst>
              <a:ext uri="{FF2B5EF4-FFF2-40B4-BE49-F238E27FC236}">
                <a16:creationId xmlns:a16="http://schemas.microsoft.com/office/drawing/2014/main" id="{733D3ABF-4725-0B2B-19DF-A7AF60B92E72}"/>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Tree>
    <p:extLst>
      <p:ext uri="{BB962C8B-B14F-4D97-AF65-F5344CB8AC3E}">
        <p14:creationId xmlns:p14="http://schemas.microsoft.com/office/powerpoint/2010/main" val="173290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o y texto">
    <p:spTree>
      <p:nvGrpSpPr>
        <p:cNvPr id="1" name=""/>
        <p:cNvGrpSpPr/>
        <p:nvPr/>
      </p:nvGrpSpPr>
      <p:grpSpPr>
        <a:xfrm>
          <a:off x="0" y="0"/>
          <a:ext cx="0" cy="0"/>
          <a:chOff x="0" y="0"/>
          <a:chExt cx="0" cy="0"/>
        </a:xfrm>
      </p:grpSpPr>
      <p:pic>
        <p:nvPicPr>
          <p:cNvPr id="2" name="Picture 1" descr="A white background with black dots&#10;&#10;AI-generated content may be incorrect.">
            <a:extLst>
              <a:ext uri="{FF2B5EF4-FFF2-40B4-BE49-F238E27FC236}">
                <a16:creationId xmlns:a16="http://schemas.microsoft.com/office/drawing/2014/main" id="{053EAB53-858F-3646-5B34-DB2DFA7DC5C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80"/>
            <a:ext cx="7559675" cy="1069789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142727"/>
            <a:ext cx="6520220" cy="629390"/>
          </a:xfrm>
          <a:prstGeom prst="rect">
            <a:avLst/>
          </a:prstGeom>
        </p:spPr>
        <p:txBody>
          <a:bodyPr/>
          <a:lstStyle>
            <a:lvl1pPr marL="0" indent="0" algn="ctr">
              <a:buNone/>
              <a:defRPr lang="es-ES" sz="18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7" name="Título 1">
            <a:extLst>
              <a:ext uri="{FF2B5EF4-FFF2-40B4-BE49-F238E27FC236}">
                <a16:creationId xmlns:a16="http://schemas.microsoft.com/office/drawing/2014/main" id="{A26996E1-7675-EBC3-3A87-365EA86E4D48}"/>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520712" y="1477443"/>
            <a:ext cx="6520220" cy="406030"/>
          </a:xfrm>
          <a:prstGeom prst="rect">
            <a:avLst/>
          </a:prstGeom>
        </p:spPr>
        <p:txBody>
          <a:bodyPr/>
          <a:lstStyle>
            <a:lvl1pPr marL="0" indent="0" algn="ctr">
              <a:buNone/>
              <a:defRPr lang="es-ES" sz="2000" b="1"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112" y="10177508"/>
            <a:ext cx="5759450" cy="409575"/>
          </a:xfrm>
          <a:prstGeom prst="rect">
            <a:avLst/>
          </a:prstGeom>
        </p:spPr>
      </p:pic>
    </p:spTree>
    <p:extLst>
      <p:ext uri="{BB962C8B-B14F-4D97-AF65-F5344CB8AC3E}">
        <p14:creationId xmlns:p14="http://schemas.microsoft.com/office/powerpoint/2010/main" val="3510525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ulo y texto">
    <p:spTree>
      <p:nvGrpSpPr>
        <p:cNvPr id="1" name=""/>
        <p:cNvGrpSpPr/>
        <p:nvPr/>
      </p:nvGrpSpPr>
      <p:grpSpPr>
        <a:xfrm>
          <a:off x="0" y="0"/>
          <a:ext cx="0" cy="0"/>
          <a:chOff x="0" y="0"/>
          <a:chExt cx="0" cy="0"/>
        </a:xfrm>
      </p:grpSpPr>
      <p:pic>
        <p:nvPicPr>
          <p:cNvPr id="2" name="Picture 1" descr="A white background with black dots&#10;&#10;AI-generated content may be incorrect.">
            <a:extLst>
              <a:ext uri="{FF2B5EF4-FFF2-40B4-BE49-F238E27FC236}">
                <a16:creationId xmlns:a16="http://schemas.microsoft.com/office/drawing/2014/main" id="{4BDE2E37-0474-6C17-431C-36D029FDC7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80"/>
            <a:ext cx="7559675" cy="1069789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rgbClr val="595959"/>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7" name="Título 1">
            <a:extLst>
              <a:ext uri="{FF2B5EF4-FFF2-40B4-BE49-F238E27FC236}">
                <a16:creationId xmlns:a16="http://schemas.microsoft.com/office/drawing/2014/main" id="{A26996E1-7675-EBC3-3A87-365EA86E4D48}"/>
              </a:ext>
            </a:extLst>
          </p:cNvPr>
          <p:cNvSpPr>
            <a:spLocks noGrp="1"/>
          </p:cNvSpPr>
          <p:nvPr>
            <p:ph type="title" hasCustomPrompt="1"/>
          </p:nvPr>
        </p:nvSpPr>
        <p:spPr>
          <a:xfrm>
            <a:off x="1318986" y="917357"/>
            <a:ext cx="5551714" cy="406030"/>
          </a:xfrm>
          <a:prstGeom prst="rect">
            <a:avLst/>
          </a:prstGeom>
        </p:spPr>
        <p:txBody>
          <a:bodyPr/>
          <a:lstStyle>
            <a:lvl1pPr marL="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0" y="1705850"/>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112" y="10177508"/>
            <a:ext cx="5759450" cy="409575"/>
          </a:xfrm>
          <a:prstGeom prst="rect">
            <a:avLst/>
          </a:prstGeom>
        </p:spPr>
      </p:pic>
      <p:sp>
        <p:nvSpPr>
          <p:cNvPr id="9" name="Marcador de texto 11">
            <a:extLst>
              <a:ext uri="{FF2B5EF4-FFF2-40B4-BE49-F238E27FC236}">
                <a16:creationId xmlns:a16="http://schemas.microsoft.com/office/drawing/2014/main" id="{8DCE89D5-2C13-0934-8AEA-57D6943C9E77}"/>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rgbClr val="595959"/>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Tree>
    <p:extLst>
      <p:ext uri="{BB962C8B-B14F-4D97-AF65-F5344CB8AC3E}">
        <p14:creationId xmlns:p14="http://schemas.microsoft.com/office/powerpoint/2010/main" val="385143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ulo y texto">
    <p:spTree>
      <p:nvGrpSpPr>
        <p:cNvPr id="1" name=""/>
        <p:cNvGrpSpPr/>
        <p:nvPr/>
      </p:nvGrpSpPr>
      <p:grpSpPr>
        <a:xfrm>
          <a:off x="0" y="0"/>
          <a:ext cx="0" cy="0"/>
          <a:chOff x="0" y="0"/>
          <a:chExt cx="0" cy="0"/>
        </a:xfrm>
      </p:grpSpPr>
      <p:pic>
        <p:nvPicPr>
          <p:cNvPr id="2" name="Picture 1" descr="A white background with black dots&#10;&#10;AI-generated content may be incorrect.">
            <a:extLst>
              <a:ext uri="{FF2B5EF4-FFF2-40B4-BE49-F238E27FC236}">
                <a16:creationId xmlns:a16="http://schemas.microsoft.com/office/drawing/2014/main" id="{29CCA434-40E1-B821-7869-FC2037A9B0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80"/>
            <a:ext cx="7559675" cy="1069789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7" name="Título 1">
            <a:extLst>
              <a:ext uri="{FF2B5EF4-FFF2-40B4-BE49-F238E27FC236}">
                <a16:creationId xmlns:a16="http://schemas.microsoft.com/office/drawing/2014/main" id="{A26996E1-7675-EBC3-3A87-365EA86E4D48}"/>
              </a:ext>
            </a:extLst>
          </p:cNvPr>
          <p:cNvSpPr>
            <a:spLocks noGrp="1"/>
          </p:cNvSpPr>
          <p:nvPr>
            <p:ph type="title" hasCustomPrompt="1"/>
          </p:nvPr>
        </p:nvSpPr>
        <p:spPr>
          <a:xfrm>
            <a:off x="1318986" y="917357"/>
            <a:ext cx="5551714" cy="406030"/>
          </a:xfrm>
          <a:prstGeom prst="rect">
            <a:avLst/>
          </a:prstGeom>
        </p:spPr>
        <p:txBody>
          <a:bodyPr/>
          <a:lstStyle>
            <a:lvl1pPr marL="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0" y="1705850"/>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9" name="Marcador de texto 11">
            <a:extLst>
              <a:ext uri="{FF2B5EF4-FFF2-40B4-BE49-F238E27FC236}">
                <a16:creationId xmlns:a16="http://schemas.microsoft.com/office/drawing/2014/main" id="{8DCE89D5-2C13-0934-8AEA-57D6943C9E77}"/>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3" name="Marcador de texto 11">
            <a:extLst>
              <a:ext uri="{FF2B5EF4-FFF2-40B4-BE49-F238E27FC236}">
                <a16:creationId xmlns:a16="http://schemas.microsoft.com/office/drawing/2014/main" id="{F6150EF1-A90F-EE75-C34A-855601E19862}"/>
              </a:ext>
            </a:extLst>
          </p:cNvPr>
          <p:cNvSpPr>
            <a:spLocks noGrp="1"/>
          </p:cNvSpPr>
          <p:nvPr>
            <p:ph type="body" sz="quarter" idx="17" hasCustomPrompt="1"/>
          </p:nvPr>
        </p:nvSpPr>
        <p:spPr>
          <a:xfrm>
            <a:off x="5207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24" name="Marcador de texto 7">
            <a:extLst>
              <a:ext uri="{FF2B5EF4-FFF2-40B4-BE49-F238E27FC236}">
                <a16:creationId xmlns:a16="http://schemas.microsoft.com/office/drawing/2014/main" id="{E6807106-05ED-BB4A-36D4-142883611540}"/>
              </a:ext>
            </a:extLst>
          </p:cNvPr>
          <p:cNvSpPr>
            <a:spLocks noGrp="1"/>
          </p:cNvSpPr>
          <p:nvPr>
            <p:ph type="body" sz="quarter" idx="18" hasCustomPrompt="1"/>
          </p:nvPr>
        </p:nvSpPr>
        <p:spPr>
          <a:xfrm>
            <a:off x="5207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5" name="CuadroTexto 1">
            <a:extLst>
              <a:ext uri="{FF2B5EF4-FFF2-40B4-BE49-F238E27FC236}">
                <a16:creationId xmlns:a16="http://schemas.microsoft.com/office/drawing/2014/main" id="{E9EAE242-B953-B5E4-D8D1-E0CED221616D}"/>
              </a:ext>
            </a:extLst>
          </p:cNvPr>
          <p:cNvSpPr txBox="1"/>
          <p:nvPr userDrawn="1"/>
        </p:nvSpPr>
        <p:spPr>
          <a:xfrm>
            <a:off x="6794500" y="10044109"/>
            <a:ext cx="538085" cy="338554"/>
          </a:xfrm>
          <a:prstGeom prst="rect">
            <a:avLst/>
          </a:prstGeom>
          <a:noFill/>
        </p:spPr>
        <p:txBody>
          <a:bodyPr wrap="square" rtlCol="0">
            <a:spAutoFit/>
          </a:bodyPr>
          <a:lstStyle/>
          <a:p>
            <a:pPr algn="r"/>
            <a:fld id="{92D880E6-DE9E-4572-A558-DC71124FA1D9}" type="slidenum">
              <a:rPr lang="es-ES" sz="1600" b="1" kern="1200" smtClean="0">
                <a:solidFill>
                  <a:schemeClr val="bg1"/>
                </a:solidFill>
                <a:latin typeface="+mn-lt"/>
                <a:ea typeface="+mn-ea"/>
                <a:cs typeface="+mn-cs"/>
              </a:rPr>
              <a:t>‹#›</a:t>
            </a:fld>
            <a:endParaRPr lang="es-ES" sz="1600" b="1" kern="1200" dirty="0">
              <a:solidFill>
                <a:schemeClr val="bg1"/>
              </a:solidFill>
              <a:latin typeface="+mn-lt"/>
              <a:ea typeface="+mn-ea"/>
              <a:cs typeface="+mn-cs"/>
            </a:endParaRPr>
          </a:p>
        </p:txBody>
      </p:sp>
      <p:sp>
        <p:nvSpPr>
          <p:cNvPr id="26" name="Marcador de texto 2">
            <a:extLst>
              <a:ext uri="{FF2B5EF4-FFF2-40B4-BE49-F238E27FC236}">
                <a16:creationId xmlns:a16="http://schemas.microsoft.com/office/drawing/2014/main" id="{7A4B66F6-36E2-492D-F4C5-95D9B377862C}"/>
              </a:ext>
            </a:extLst>
          </p:cNvPr>
          <p:cNvSpPr>
            <a:spLocks noGrp="1"/>
          </p:cNvSpPr>
          <p:nvPr>
            <p:ph type="body" idx="16" hasCustomPrompt="1"/>
          </p:nvPr>
        </p:nvSpPr>
        <p:spPr>
          <a:xfrm>
            <a:off x="520706" y="9720480"/>
            <a:ext cx="6520226" cy="246222"/>
          </a:xfrm>
          <a:prstGeom prst="rect">
            <a:avLst/>
          </a:prstGeom>
        </p:spPr>
        <p:txBody>
          <a:bodyPr anchor="t"/>
          <a:lstStyle>
            <a:lvl1pPr marL="0" indent="0" algn="ctr">
              <a:buNone/>
              <a:defRPr sz="1000" b="0" i="1">
                <a:solidFill>
                  <a:schemeClr val="bg1"/>
                </a:solidFill>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27" name="Marcador de texto 5">
            <a:extLst>
              <a:ext uri="{FF2B5EF4-FFF2-40B4-BE49-F238E27FC236}">
                <a16:creationId xmlns:a16="http://schemas.microsoft.com/office/drawing/2014/main" id="{40630558-1D5A-1969-CDC0-6E0D164E96DF}"/>
              </a:ext>
              <a:ext uri="{C183D7F6-B498-43B3-948B-1728B52AA6E4}">
                <adec:decorative xmlns:adec="http://schemas.microsoft.com/office/drawing/2017/decorative" val="1"/>
              </a:ext>
            </a:extLst>
          </p:cNvPr>
          <p:cNvSpPr>
            <a:spLocks noGrp="1"/>
          </p:cNvSpPr>
          <p:nvPr>
            <p:ph type="body" sz="quarter" idx="19"/>
          </p:nvPr>
        </p:nvSpPr>
        <p:spPr>
          <a:xfrm>
            <a:off x="520706" y="5761884"/>
            <a:ext cx="3060000" cy="3783663"/>
          </a:xfrm>
          <a:prstGeom prst="rect">
            <a:avLst/>
          </a:prstGeom>
          <a:solidFill>
            <a:schemeClr val="accent1"/>
          </a:solidFill>
        </p:spPr>
        <p:txBody>
          <a:bodyPr lIns="144000" tIns="216000" rIns="216000" bIns="216000" anchor="ctr"/>
          <a:lstStyle>
            <a:lvl1pPr marL="0" indent="0" algn="ctr">
              <a:buFont typeface="Arial" panose="020B0604020202020204" pitchFamily="34" charset="0"/>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8" name="Marcador de texto 5">
            <a:extLst>
              <a:ext uri="{FF2B5EF4-FFF2-40B4-BE49-F238E27FC236}">
                <a16:creationId xmlns:a16="http://schemas.microsoft.com/office/drawing/2014/main" id="{38A647A7-7AA2-0C30-B3C6-B239FE86AAFF}"/>
              </a:ext>
              <a:ext uri="{C183D7F6-B498-43B3-948B-1728B52AA6E4}">
                <adec:decorative xmlns:adec="http://schemas.microsoft.com/office/drawing/2017/decorative" val="1"/>
              </a:ext>
            </a:extLst>
          </p:cNvPr>
          <p:cNvSpPr>
            <a:spLocks noGrp="1"/>
          </p:cNvSpPr>
          <p:nvPr>
            <p:ph type="body" sz="quarter" idx="22"/>
          </p:nvPr>
        </p:nvSpPr>
        <p:spPr>
          <a:xfrm>
            <a:off x="3975106" y="5761884"/>
            <a:ext cx="3060000" cy="3783664"/>
          </a:xfrm>
          <a:prstGeom prst="rect">
            <a:avLst/>
          </a:prstGeom>
          <a:solidFill>
            <a:schemeClr val="accent1"/>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9" name="Marcador de texto 11">
            <a:extLst>
              <a:ext uri="{FF2B5EF4-FFF2-40B4-BE49-F238E27FC236}">
                <a16:creationId xmlns:a16="http://schemas.microsoft.com/office/drawing/2014/main" id="{3A4C9E6B-0179-E177-628D-B5887B3D4440}"/>
              </a:ext>
            </a:extLst>
          </p:cNvPr>
          <p:cNvSpPr>
            <a:spLocks noGrp="1"/>
          </p:cNvSpPr>
          <p:nvPr>
            <p:ph type="body" sz="quarter" idx="23" hasCustomPrompt="1"/>
          </p:nvPr>
        </p:nvSpPr>
        <p:spPr>
          <a:xfrm>
            <a:off x="39751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30" name="Marcador de texto 7">
            <a:extLst>
              <a:ext uri="{FF2B5EF4-FFF2-40B4-BE49-F238E27FC236}">
                <a16:creationId xmlns:a16="http://schemas.microsoft.com/office/drawing/2014/main" id="{008027C3-236E-C63A-1530-13784F438E12}"/>
              </a:ext>
            </a:extLst>
          </p:cNvPr>
          <p:cNvSpPr>
            <a:spLocks noGrp="1"/>
          </p:cNvSpPr>
          <p:nvPr>
            <p:ph type="body" sz="quarter" idx="24" hasCustomPrompt="1"/>
          </p:nvPr>
        </p:nvSpPr>
        <p:spPr>
          <a:xfrm>
            <a:off x="39751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36" name="Imagen 12">
            <a:extLst>
              <a:ext uri="{FF2B5EF4-FFF2-40B4-BE49-F238E27FC236}">
                <a16:creationId xmlns:a16="http://schemas.microsoft.com/office/drawing/2014/main" id="{C84657E7-AD03-A629-CB3F-3201167BB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112" y="10177508"/>
            <a:ext cx="5759450" cy="409575"/>
          </a:xfrm>
          <a:prstGeom prst="rect">
            <a:avLst/>
          </a:prstGeom>
        </p:spPr>
      </p:pic>
    </p:spTree>
    <p:extLst>
      <p:ext uri="{BB962C8B-B14F-4D97-AF65-F5344CB8AC3E}">
        <p14:creationId xmlns:p14="http://schemas.microsoft.com/office/powerpoint/2010/main" val="4081985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ulo y texto">
    <p:spTree>
      <p:nvGrpSpPr>
        <p:cNvPr id="1" name=""/>
        <p:cNvGrpSpPr/>
        <p:nvPr/>
      </p:nvGrpSpPr>
      <p:grpSpPr>
        <a:xfrm>
          <a:off x="0" y="0"/>
          <a:ext cx="0" cy="0"/>
          <a:chOff x="0" y="0"/>
          <a:chExt cx="0" cy="0"/>
        </a:xfrm>
      </p:grpSpPr>
      <p:pic>
        <p:nvPicPr>
          <p:cNvPr id="2" name="Picture 1" descr="A white background with black dots&#10;&#10;AI-generated content may be incorrect.">
            <a:extLst>
              <a:ext uri="{FF2B5EF4-FFF2-40B4-BE49-F238E27FC236}">
                <a16:creationId xmlns:a16="http://schemas.microsoft.com/office/drawing/2014/main" id="{964709AB-B765-A4D8-F5E3-12012AC1CD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80"/>
            <a:ext cx="7559675" cy="1069789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0" y="1706400"/>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112" y="10177508"/>
            <a:ext cx="5759450" cy="409575"/>
          </a:xfrm>
          <a:prstGeom prst="rect">
            <a:avLst/>
          </a:prstGeom>
        </p:spPr>
      </p:pic>
      <p:sp>
        <p:nvSpPr>
          <p:cNvPr id="11" name="Marcador de texto 11">
            <a:extLst>
              <a:ext uri="{FF2B5EF4-FFF2-40B4-BE49-F238E27FC236}">
                <a16:creationId xmlns:a16="http://schemas.microsoft.com/office/drawing/2014/main" id="{A5320A2D-6F67-CDF5-3B11-9CCF303F2CBE}"/>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03</a:t>
            </a:r>
          </a:p>
        </p:txBody>
      </p:sp>
    </p:spTree>
    <p:extLst>
      <p:ext uri="{BB962C8B-B14F-4D97-AF65-F5344CB8AC3E}">
        <p14:creationId xmlns:p14="http://schemas.microsoft.com/office/powerpoint/2010/main" val="220766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ulo y texto">
    <p:spTree>
      <p:nvGrpSpPr>
        <p:cNvPr id="1" name=""/>
        <p:cNvGrpSpPr/>
        <p:nvPr/>
      </p:nvGrpSpPr>
      <p:grpSpPr>
        <a:xfrm>
          <a:off x="0" y="0"/>
          <a:ext cx="0" cy="0"/>
          <a:chOff x="0" y="0"/>
          <a:chExt cx="0" cy="0"/>
        </a:xfrm>
      </p:grpSpPr>
      <p:pic>
        <p:nvPicPr>
          <p:cNvPr id="7" name="Picture 6" descr="A white background with black dots&#10;&#10;Description automatically generated">
            <a:extLst>
              <a:ext uri="{FF2B5EF4-FFF2-40B4-BE49-F238E27FC236}">
                <a16:creationId xmlns:a16="http://schemas.microsoft.com/office/drawing/2014/main" id="{23024786-CACC-4F7B-34B8-8F7DD4402E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 y="0"/>
            <a:ext cx="7559483" cy="1069181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3" name="Marcador de texto 11">
            <a:extLst>
              <a:ext uri="{FF2B5EF4-FFF2-40B4-BE49-F238E27FC236}">
                <a16:creationId xmlns:a16="http://schemas.microsoft.com/office/drawing/2014/main" id="{F6150EF1-A90F-EE75-C34A-855601E19862}"/>
              </a:ext>
            </a:extLst>
          </p:cNvPr>
          <p:cNvSpPr>
            <a:spLocks noGrp="1"/>
          </p:cNvSpPr>
          <p:nvPr>
            <p:ph type="body" sz="quarter" idx="17" hasCustomPrompt="1"/>
          </p:nvPr>
        </p:nvSpPr>
        <p:spPr>
          <a:xfrm>
            <a:off x="5207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24" name="Marcador de texto 7">
            <a:extLst>
              <a:ext uri="{FF2B5EF4-FFF2-40B4-BE49-F238E27FC236}">
                <a16:creationId xmlns:a16="http://schemas.microsoft.com/office/drawing/2014/main" id="{E6807106-05ED-BB4A-36D4-142883611540}"/>
              </a:ext>
            </a:extLst>
          </p:cNvPr>
          <p:cNvSpPr>
            <a:spLocks noGrp="1"/>
          </p:cNvSpPr>
          <p:nvPr>
            <p:ph type="body" sz="quarter" idx="18" hasCustomPrompt="1"/>
          </p:nvPr>
        </p:nvSpPr>
        <p:spPr>
          <a:xfrm>
            <a:off x="5207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5" name="CuadroTexto 1">
            <a:extLst>
              <a:ext uri="{FF2B5EF4-FFF2-40B4-BE49-F238E27FC236}">
                <a16:creationId xmlns:a16="http://schemas.microsoft.com/office/drawing/2014/main" id="{E9EAE242-B953-B5E4-D8D1-E0CED221616D}"/>
              </a:ext>
            </a:extLst>
          </p:cNvPr>
          <p:cNvSpPr txBox="1"/>
          <p:nvPr userDrawn="1"/>
        </p:nvSpPr>
        <p:spPr>
          <a:xfrm>
            <a:off x="6794500" y="10044109"/>
            <a:ext cx="538085" cy="338554"/>
          </a:xfrm>
          <a:prstGeom prst="rect">
            <a:avLst/>
          </a:prstGeom>
          <a:noFill/>
        </p:spPr>
        <p:txBody>
          <a:bodyPr wrap="square" rtlCol="0">
            <a:spAutoFit/>
          </a:bodyPr>
          <a:lstStyle/>
          <a:p>
            <a:pPr algn="r"/>
            <a:fld id="{92D880E6-DE9E-4572-A558-DC71124FA1D9}" type="slidenum">
              <a:rPr lang="es-ES" sz="1600" b="1" kern="1200" smtClean="0">
                <a:solidFill>
                  <a:schemeClr val="bg1"/>
                </a:solidFill>
                <a:latin typeface="+mn-lt"/>
                <a:ea typeface="+mn-ea"/>
                <a:cs typeface="+mn-cs"/>
              </a:rPr>
              <a:t>‹#›</a:t>
            </a:fld>
            <a:endParaRPr lang="es-ES" sz="1600" b="1" kern="1200" dirty="0">
              <a:solidFill>
                <a:schemeClr val="bg1"/>
              </a:solidFill>
              <a:latin typeface="+mn-lt"/>
              <a:ea typeface="+mn-ea"/>
              <a:cs typeface="+mn-cs"/>
            </a:endParaRPr>
          </a:p>
        </p:txBody>
      </p:sp>
      <p:sp>
        <p:nvSpPr>
          <p:cNvPr id="26" name="Marcador de texto 2">
            <a:extLst>
              <a:ext uri="{FF2B5EF4-FFF2-40B4-BE49-F238E27FC236}">
                <a16:creationId xmlns:a16="http://schemas.microsoft.com/office/drawing/2014/main" id="{7A4B66F6-36E2-492D-F4C5-95D9B377862C}"/>
              </a:ext>
            </a:extLst>
          </p:cNvPr>
          <p:cNvSpPr>
            <a:spLocks noGrp="1"/>
          </p:cNvSpPr>
          <p:nvPr>
            <p:ph type="body" idx="16" hasCustomPrompt="1"/>
          </p:nvPr>
        </p:nvSpPr>
        <p:spPr>
          <a:xfrm>
            <a:off x="520706" y="9720480"/>
            <a:ext cx="6520226" cy="246222"/>
          </a:xfrm>
          <a:prstGeom prst="rect">
            <a:avLst/>
          </a:prstGeom>
        </p:spPr>
        <p:txBody>
          <a:bodyPr anchor="t"/>
          <a:lstStyle>
            <a:lvl1pPr marL="0" indent="0" algn="ctr">
              <a:buNone/>
              <a:defRPr sz="1000" b="0" i="1">
                <a:solidFill>
                  <a:schemeClr val="bg1"/>
                </a:solidFill>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27" name="Marcador de texto 5">
            <a:extLst>
              <a:ext uri="{FF2B5EF4-FFF2-40B4-BE49-F238E27FC236}">
                <a16:creationId xmlns:a16="http://schemas.microsoft.com/office/drawing/2014/main" id="{40630558-1D5A-1969-CDC0-6E0D164E96DF}"/>
              </a:ext>
              <a:ext uri="{C183D7F6-B498-43B3-948B-1728B52AA6E4}">
                <adec:decorative xmlns:adec="http://schemas.microsoft.com/office/drawing/2017/decorative" val="1"/>
              </a:ext>
            </a:extLst>
          </p:cNvPr>
          <p:cNvSpPr>
            <a:spLocks noGrp="1"/>
          </p:cNvSpPr>
          <p:nvPr>
            <p:ph type="body" sz="quarter" idx="19"/>
          </p:nvPr>
        </p:nvSpPr>
        <p:spPr>
          <a:xfrm>
            <a:off x="520706" y="5761884"/>
            <a:ext cx="3060000" cy="3783663"/>
          </a:xfrm>
          <a:prstGeom prst="rect">
            <a:avLst/>
          </a:prstGeom>
          <a:solidFill>
            <a:schemeClr val="accent1"/>
          </a:solidFill>
        </p:spPr>
        <p:txBody>
          <a:bodyPr lIns="144000" tIns="216000" rIns="216000" bIns="216000" anchor="ctr"/>
          <a:lstStyle>
            <a:lvl1pPr marL="0" indent="0" algn="ctr">
              <a:buFont typeface="Arial" panose="020B0604020202020204" pitchFamily="34" charset="0"/>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8" name="Marcador de texto 5">
            <a:extLst>
              <a:ext uri="{FF2B5EF4-FFF2-40B4-BE49-F238E27FC236}">
                <a16:creationId xmlns:a16="http://schemas.microsoft.com/office/drawing/2014/main" id="{38A647A7-7AA2-0C30-B3C6-B239FE86AAFF}"/>
              </a:ext>
              <a:ext uri="{C183D7F6-B498-43B3-948B-1728B52AA6E4}">
                <adec:decorative xmlns:adec="http://schemas.microsoft.com/office/drawing/2017/decorative" val="1"/>
              </a:ext>
            </a:extLst>
          </p:cNvPr>
          <p:cNvSpPr>
            <a:spLocks noGrp="1"/>
          </p:cNvSpPr>
          <p:nvPr>
            <p:ph type="body" sz="quarter" idx="22"/>
          </p:nvPr>
        </p:nvSpPr>
        <p:spPr>
          <a:xfrm>
            <a:off x="3975106" y="5761884"/>
            <a:ext cx="3060000" cy="3783664"/>
          </a:xfrm>
          <a:prstGeom prst="rect">
            <a:avLst/>
          </a:prstGeom>
          <a:solidFill>
            <a:schemeClr val="accent1"/>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9" name="Marcador de texto 11">
            <a:extLst>
              <a:ext uri="{FF2B5EF4-FFF2-40B4-BE49-F238E27FC236}">
                <a16:creationId xmlns:a16="http://schemas.microsoft.com/office/drawing/2014/main" id="{3A4C9E6B-0179-E177-628D-B5887B3D4440}"/>
              </a:ext>
            </a:extLst>
          </p:cNvPr>
          <p:cNvSpPr>
            <a:spLocks noGrp="1"/>
          </p:cNvSpPr>
          <p:nvPr>
            <p:ph type="body" sz="quarter" idx="23" hasCustomPrompt="1"/>
          </p:nvPr>
        </p:nvSpPr>
        <p:spPr>
          <a:xfrm>
            <a:off x="39751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30" name="Marcador de texto 7">
            <a:extLst>
              <a:ext uri="{FF2B5EF4-FFF2-40B4-BE49-F238E27FC236}">
                <a16:creationId xmlns:a16="http://schemas.microsoft.com/office/drawing/2014/main" id="{008027C3-236E-C63A-1530-13784F438E12}"/>
              </a:ext>
            </a:extLst>
          </p:cNvPr>
          <p:cNvSpPr>
            <a:spLocks noGrp="1"/>
          </p:cNvSpPr>
          <p:nvPr>
            <p:ph type="body" sz="quarter" idx="24" hasCustomPrompt="1"/>
          </p:nvPr>
        </p:nvSpPr>
        <p:spPr>
          <a:xfrm>
            <a:off x="39751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36" name="Imagen 12">
            <a:extLst>
              <a:ext uri="{FF2B5EF4-FFF2-40B4-BE49-F238E27FC236}">
                <a16:creationId xmlns:a16="http://schemas.microsoft.com/office/drawing/2014/main" id="{C84657E7-AD03-A629-CB3F-3201167BB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112" y="10177508"/>
            <a:ext cx="5759450" cy="409575"/>
          </a:xfrm>
          <a:prstGeom prst="rect">
            <a:avLst/>
          </a:prstGeom>
        </p:spPr>
      </p:pic>
      <p:sp>
        <p:nvSpPr>
          <p:cNvPr id="3" name="Título 1">
            <a:extLst>
              <a:ext uri="{FF2B5EF4-FFF2-40B4-BE49-F238E27FC236}">
                <a16:creationId xmlns:a16="http://schemas.microsoft.com/office/drawing/2014/main" id="{AFF13B9D-9224-FFBF-4630-B5D78CE02257}"/>
              </a:ext>
            </a:extLst>
          </p:cNvPr>
          <p:cNvSpPr>
            <a:spLocks noGrp="1"/>
          </p:cNvSpPr>
          <p:nvPr>
            <p:ph type="title" hasCustomPrompt="1"/>
          </p:nvPr>
        </p:nvSpPr>
        <p:spPr>
          <a:xfrm>
            <a:off x="1260021" y="881519"/>
            <a:ext cx="5551714" cy="406030"/>
          </a:xfrm>
          <a:prstGeom prst="rect">
            <a:avLst/>
          </a:prstGeom>
        </p:spPr>
        <p:txBody>
          <a:bodyPr/>
          <a:lstStyle>
            <a:lvl1pPr marL="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PAUTAS DE DISEÑO E IMPLEMENTACIÓN DE APIS</a:t>
            </a:r>
          </a:p>
        </p:txBody>
      </p:sp>
      <p:sp>
        <p:nvSpPr>
          <p:cNvPr id="8" name="Marcador de texto 7">
            <a:extLst>
              <a:ext uri="{FF2B5EF4-FFF2-40B4-BE49-F238E27FC236}">
                <a16:creationId xmlns:a16="http://schemas.microsoft.com/office/drawing/2014/main" id="{A9D1B066-F351-B519-4C04-10A7B3C73496}"/>
              </a:ext>
            </a:extLst>
          </p:cNvPr>
          <p:cNvSpPr>
            <a:spLocks noGrp="1"/>
          </p:cNvSpPr>
          <p:nvPr>
            <p:ph type="body" sz="quarter" idx="10" hasCustomPrompt="1"/>
          </p:nvPr>
        </p:nvSpPr>
        <p:spPr>
          <a:xfrm>
            <a:off x="1512530" y="1961873"/>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Marcador de texto 11">
            <a:extLst>
              <a:ext uri="{FF2B5EF4-FFF2-40B4-BE49-F238E27FC236}">
                <a16:creationId xmlns:a16="http://schemas.microsoft.com/office/drawing/2014/main" id="{BA94E730-51C2-4B50-CFBD-810147F84CF2}"/>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03para modificar texto</a:t>
            </a:r>
          </a:p>
        </p:txBody>
      </p:sp>
    </p:spTree>
    <p:extLst>
      <p:ext uri="{BB962C8B-B14F-4D97-AF65-F5344CB8AC3E}">
        <p14:creationId xmlns:p14="http://schemas.microsoft.com/office/powerpoint/2010/main" val="3529240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ulo y texto">
    <p:spTree>
      <p:nvGrpSpPr>
        <p:cNvPr id="1" name=""/>
        <p:cNvGrpSpPr/>
        <p:nvPr/>
      </p:nvGrpSpPr>
      <p:grpSpPr>
        <a:xfrm>
          <a:off x="0" y="0"/>
          <a:ext cx="0" cy="0"/>
          <a:chOff x="0" y="0"/>
          <a:chExt cx="0" cy="0"/>
        </a:xfrm>
      </p:grpSpPr>
      <p:pic>
        <p:nvPicPr>
          <p:cNvPr id="7" name="Picture 6" descr="A white background with black dots&#10;&#10;Description automatically generated">
            <a:extLst>
              <a:ext uri="{FF2B5EF4-FFF2-40B4-BE49-F238E27FC236}">
                <a16:creationId xmlns:a16="http://schemas.microsoft.com/office/drawing/2014/main" id="{3E40AC8D-7AA2-140A-1D40-68D18E81FBB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 y="0"/>
            <a:ext cx="7559483" cy="1069181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0" y="1706400"/>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0112" y="10177508"/>
            <a:ext cx="5759450" cy="409575"/>
          </a:xfrm>
          <a:prstGeom prst="rect">
            <a:avLst/>
          </a:prstGeom>
        </p:spPr>
      </p:pic>
      <p:sp>
        <p:nvSpPr>
          <p:cNvPr id="11" name="Marcador de texto 11">
            <a:extLst>
              <a:ext uri="{FF2B5EF4-FFF2-40B4-BE49-F238E27FC236}">
                <a16:creationId xmlns:a16="http://schemas.microsoft.com/office/drawing/2014/main" id="{A5320A2D-6F67-CDF5-3B11-9CCF303F2CBE}"/>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04</a:t>
            </a:r>
          </a:p>
        </p:txBody>
      </p:sp>
    </p:spTree>
    <p:extLst>
      <p:ext uri="{BB962C8B-B14F-4D97-AF65-F5344CB8AC3E}">
        <p14:creationId xmlns:p14="http://schemas.microsoft.com/office/powerpoint/2010/main" val="78903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1897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52" r:id="rId3"/>
    <p:sldLayoutId id="2147483651" r:id="rId4"/>
    <p:sldLayoutId id="2147483686" r:id="rId5"/>
    <p:sldLayoutId id="2147483687" r:id="rId6"/>
    <p:sldLayoutId id="2147483688" r:id="rId7"/>
    <p:sldLayoutId id="2147483689" r:id="rId8"/>
    <p:sldLayoutId id="2147483690" r:id="rId9"/>
    <p:sldLayoutId id="2147483691" r:id="rId10"/>
    <p:sldLayoutId id="2147483692" r:id="rId11"/>
    <p:sldLayoutId id="2147483694" r:id="rId12"/>
    <p:sldLayoutId id="2147483685" r:id="rId13"/>
    <p:sldLayoutId id="2147483653" r:id="rId14"/>
    <p:sldLayoutId id="2147483655" r:id="rId15"/>
    <p:sldLayoutId id="2147483658" r:id="rId16"/>
    <p:sldLayoutId id="2147483668" r:id="rId17"/>
    <p:sldLayoutId id="2147483659" r:id="rId18"/>
    <p:sldLayoutId id="2147483660" r:id="rId19"/>
    <p:sldLayoutId id="2147483661" r:id="rId20"/>
    <p:sldLayoutId id="2147483662" r:id="rId21"/>
    <p:sldLayoutId id="2147483664" r:id="rId22"/>
    <p:sldLayoutId id="2147483666" r:id="rId23"/>
    <p:sldLayoutId id="2147483695" r:id="rId24"/>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digital.csic.es/handle/10261/33856"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atialreference.org/ref/"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hyperlink" Target="http://proj.osgeo.org/" TargetMode="External"/><Relationship Id="rId13" Type="http://schemas.openxmlformats.org/officeDocument/2006/relationships/hyperlink" Target="https://www.icgc.cat/es/Herramientas-y-visores/Herramientas/Cambia-coordenadas-y-formatos/Calculadora-geodesica" TargetMode="External"/><Relationship Id="rId3" Type="http://schemas.openxmlformats.org/officeDocument/2006/relationships/hyperlink" Target="http://www.juntadeandalucia.es/servicios/mapas/geodesiaclient/" TargetMode="External"/><Relationship Id="rId7" Type="http://schemas.openxmlformats.org/officeDocument/2006/relationships/hyperlink" Target="http://www.gdal.org/" TargetMode="External"/><Relationship Id="rId12" Type="http://schemas.openxmlformats.org/officeDocument/2006/relationships/hyperlink" Target="http://sis.apache.org/" TargetMode="External"/><Relationship Id="rId17"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hyperlink" Target="https://www.qgis.org/" TargetMode="External"/><Relationship Id="rId11" Type="http://schemas.openxmlformats.org/officeDocument/2006/relationships/hyperlink" Target="https://pyproj4.github.io/pyproj/" TargetMode="External"/><Relationship Id="rId5" Type="http://schemas.openxmlformats.org/officeDocument/2006/relationships/hyperlink" Target="https://www.ign.es/web/ign/portal/calculadora-geodesica" TargetMode="External"/><Relationship Id="rId15" Type="http://schemas.openxmlformats.org/officeDocument/2006/relationships/image" Target="../media/image29.png"/><Relationship Id="rId10" Type="http://schemas.openxmlformats.org/officeDocument/2006/relationships/hyperlink" Target="https://geotools.org/" TargetMode="External"/><Relationship Id="rId4" Type="http://schemas.openxmlformats.org/officeDocument/2006/relationships/hyperlink" Target="https://www.ign.es/web/ign/portal/gds-area-geodesia" TargetMode="External"/><Relationship Id="rId9" Type="http://schemas.openxmlformats.org/officeDocument/2006/relationships/hyperlink" Target="http://proj4js.org/" TargetMode="External"/><Relationship Id="rId14" Type="http://schemas.openxmlformats.org/officeDocument/2006/relationships/hyperlink" Target="https://api.icgc.cat/calculadora-geodesica/app/docs/#/defaul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s.wikipedia.org/wiki/Lenguaje_unificado_de_modelado"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hyperlink" Target="https://www.ogc.org/standards/sf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s://www.scne.es/" TargetMode="External"/><Relationship Id="rId7" Type="http://schemas.openxmlformats.org/officeDocument/2006/relationships/diagramLayout" Target="../diagrams/layout1.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Data" Target="../diagrams/data1.xml"/><Relationship Id="rId5" Type="http://schemas.openxmlformats.org/officeDocument/2006/relationships/image" Target="../media/image37.png"/><Relationship Id="rId10" Type="http://schemas.microsoft.com/office/2007/relationships/diagramDrawing" Target="../diagrams/drawing1.xml"/><Relationship Id="rId4" Type="http://schemas.openxmlformats.org/officeDocument/2006/relationships/hyperlink" Target="http://www.idee.es/" TargetMode="External"/><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inspire.ec.europa.eu/" TargetMode="External"/><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www.boe.es/buscar/doc.php?id=BOE-A-2010-10707"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data.europa.eu/eli/dir/2019/1024/oj"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eur-lex.europa.eu/legal-content/ES/TXT/HTML/?uri=CELEX:32023R0138&amp;from=E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ur-lex.europa.eu/legal-content/ES/TXT/HTML/?uri=CELEX:52020DC0066"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https://destination-earth.eu/" TargetMode="External"/><Relationship Id="rId4" Type="http://schemas.openxmlformats.org/officeDocument/2006/relationships/hyperlink" Target="https://ec.europa.eu/info/law/better-regulation/have-your-say/initiatives/13170-GreenData4All-updated-rules-on-geospatial-environmental-data-and-access-to-environmental-information_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atos.gob.es/es/aviso-legal"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idee.es/" TargetMode="External"/><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hyperlink" Target="https://www.idee.es/web/idee/idee#proyectosidee" TargetMode="External"/><Relationship Id="rId4" Type="http://schemas.openxmlformats.org/officeDocument/2006/relationships/hyperlink" Target="https://inspire-geoportal.ec.europa.e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knowledge-base.inspire.ec.europa.eu/tools/inspire-themes_en" TargetMode="External"/><Relationship Id="rId7" Type="http://schemas.openxmlformats.org/officeDocument/2006/relationships/image" Target="../media/image45.tif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inspire.ec.europa.eu/Technical-Guidelines/Data-Specifications/2892" TargetMode="External"/><Relationship Id="rId5" Type="http://schemas.openxmlformats.org/officeDocument/2006/relationships/hyperlink" Target="https://inspire.ec.europa.eu/Legislation/Data-Specifications/2892" TargetMode="External"/><Relationship Id="rId4" Type="http://schemas.openxmlformats.org/officeDocument/2006/relationships/hyperlink" Target="https://knowledge-base.inspire.ec.europa.eu/data-specifications-technical-guidelines_e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s://www.ogc.org/es/standards/wfs/" TargetMode="External"/><Relationship Id="rId7" Type="http://schemas.openxmlformats.org/officeDocument/2006/relationships/hyperlink" Target="https://www.ogc.org/standards/wmts/"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inspire.jrc.ec.europa.eu/documents/Network_Services/TechnicalGuidance_ViewServices_v3.11.pdf" TargetMode="External"/><Relationship Id="rId11" Type="http://schemas.openxmlformats.org/officeDocument/2006/relationships/image" Target="../media/image49.png"/><Relationship Id="rId5" Type="http://schemas.openxmlformats.org/officeDocument/2006/relationships/hyperlink" Target="https://knowledge-base.inspire.ec.europa.eu/publications/technical-guidance-implementation-inspire-view-services_en" TargetMode="External"/><Relationship Id="rId10" Type="http://schemas.openxmlformats.org/officeDocument/2006/relationships/image" Target="../media/image48.png"/><Relationship Id="rId4" Type="http://schemas.openxmlformats.org/officeDocument/2006/relationships/hyperlink" Target="https://www.ogc.org/es/standards/wms/" TargetMode="External"/><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www.ogc.org/es/standards/wcs/" TargetMode="External"/><Relationship Id="rId5" Type="http://schemas.openxmlformats.org/officeDocument/2006/relationships/hyperlink" Target="https://www.ogc.org/standards/cat/" TargetMode="External"/><Relationship Id="rId4" Type="http://schemas.openxmlformats.org/officeDocument/2006/relationships/hyperlink" Target="http://www.ign.es/wfs-inspire/unidades-administrativas?SERVICE=WFS&amp;REQUEST=GetCapabilitie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idee.es/csw-codsi-idee/srv/spa/catalog.search#/home" TargetMode="External"/><Relationship Id="rId3" Type="http://schemas.openxmlformats.org/officeDocument/2006/relationships/hyperlink" Target="https://www.idee.es/servicios" TargetMode="External"/><Relationship Id="rId7" Type="http://schemas.openxmlformats.org/officeDocument/2006/relationships/hyperlink" Target="https://www.idee.es/csw-inspire-idee/srv/spa/catalog.search#/home"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github.com/PublicaMundi/" TargetMode="External"/><Relationship Id="rId5" Type="http://schemas.openxmlformats.org/officeDocument/2006/relationships/hyperlink" Target="https://ckan.org/" TargetMode="External"/><Relationship Id="rId10" Type="http://schemas.openxmlformats.org/officeDocument/2006/relationships/image" Target="../media/image51.png"/><Relationship Id="rId4" Type="http://schemas.openxmlformats.org/officeDocument/2006/relationships/hyperlink" Target="http://geodata.gov.gr/en/" TargetMode="External"/><Relationship Id="rId9" Type="http://schemas.openxmlformats.org/officeDocument/2006/relationships/hyperlink" Target="https://www.idee.es/web/idee/segun-tipo-de-servici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www.isotc211.org/" TargetMode="External"/><Relationship Id="rId7" Type="http://schemas.openxmlformats.org/officeDocument/2006/relationships/hyperlink" Target="https://www.ign.es/web/ign/portal/copernicus/servicio-copernicus-territorio-en-espana"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www.copernicus.eu/en/access-data/conventional-data-access-hubs" TargetMode="External"/><Relationship Id="rId5" Type="http://schemas.openxmlformats.org/officeDocument/2006/relationships/hyperlink" Target="https://www.copernicus.eu/en" TargetMode="External"/><Relationship Id="rId4" Type="http://schemas.openxmlformats.org/officeDocument/2006/relationships/hyperlink" Target="https://www.une.org/encuentra-tu-norma/busca-tu-norma/norma?c=N0059630"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hyperlink" Target="https://www.w3.org/TR/sdw-bp/" TargetMode="Externa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hyperlink" Target="https://sig.caceres.es/visores/CallejeroCaceres/" TargetMode="External"/><Relationship Id="rId3" Type="http://schemas.openxmlformats.org/officeDocument/2006/relationships/image" Target="../media/image61.png"/><Relationship Id="rId7" Type="http://schemas.openxmlformats.org/officeDocument/2006/relationships/hyperlink" Target="https://www.callejerodeandalucia.es/"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gestiona.comunidad.madrid/nomecalles_web/" TargetMode="External"/><Relationship Id="rId5" Type="http://schemas.openxmlformats.org/officeDocument/2006/relationships/hyperlink" Target="https://www.sedecatastro.gob.es/" TargetMode="External"/><Relationship Id="rId10" Type="http://schemas.openxmlformats.org/officeDocument/2006/relationships/image" Target="../media/image63.png"/><Relationship Id="rId4" Type="http://schemas.openxmlformats.org/officeDocument/2006/relationships/hyperlink" Target="https://www.cartociudad.es/web/portal/inicio" TargetMode="External"/><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39.xml"/><Relationship Id="rId3" Type="http://schemas.openxmlformats.org/officeDocument/2006/relationships/slide" Target="slide5.xml"/><Relationship Id="rId7" Type="http://schemas.openxmlformats.org/officeDocument/2006/relationships/slide" Target="slide35.xml"/><Relationship Id="rId12" Type="http://schemas.openxmlformats.org/officeDocument/2006/relationships/slide" Target="slide38.xml"/><Relationship Id="rId2" Type="http://schemas.openxmlformats.org/officeDocument/2006/relationships/slide" Target="slide6.xml"/><Relationship Id="rId16" Type="http://schemas.openxmlformats.org/officeDocument/2006/relationships/slide" Target="slide56.xml"/><Relationship Id="rId1" Type="http://schemas.openxmlformats.org/officeDocument/2006/relationships/slideLayout" Target="../slideLayouts/slideLayout24.xml"/><Relationship Id="rId6" Type="http://schemas.openxmlformats.org/officeDocument/2006/relationships/slide" Target="slide29.xml"/><Relationship Id="rId11" Type="http://schemas.openxmlformats.org/officeDocument/2006/relationships/slide" Target="slide4.xml"/><Relationship Id="rId5" Type="http://schemas.openxmlformats.org/officeDocument/2006/relationships/slide" Target="slide32.xml"/><Relationship Id="rId15" Type="http://schemas.openxmlformats.org/officeDocument/2006/relationships/slide" Target="slide51.xml"/><Relationship Id="rId10" Type="http://schemas.openxmlformats.org/officeDocument/2006/relationships/slide" Target="slide28.xml"/><Relationship Id="rId4" Type="http://schemas.openxmlformats.org/officeDocument/2006/relationships/slide" Target="slide63.xml"/><Relationship Id="rId9" Type="http://schemas.openxmlformats.org/officeDocument/2006/relationships/slide" Target="slide66.xml"/><Relationship Id="rId14" Type="http://schemas.openxmlformats.org/officeDocument/2006/relationships/slide" Target="slide46.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hyperlink" Target="https://www.cartociudad.es/web/portal/herramientas-calculos/conversor" TargetMode="External"/><Relationship Id="rId4" Type="http://schemas.openxmlformats.org/officeDocument/2006/relationships/hyperlink" Target="https://www.ideandalucia.es/portal/alin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www.opengeospatial.org/standards/gml" TargetMode="External"/><Relationship Id="rId7" Type="http://schemas.openxmlformats.org/officeDocument/2006/relationships/hyperlink" Target="https://www.sqlite.org/index.html" TargetMode="External"/><Relationship Id="rId12" Type="http://schemas.openxmlformats.org/officeDocument/2006/relationships/hyperlink" Target="https://www.ign.es/web/ign/portal/cbg-area-cartografia"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www.geopackage.org/" TargetMode="External"/><Relationship Id="rId11" Type="http://schemas.openxmlformats.org/officeDocument/2006/relationships/hyperlink" Target="https://www.ogc.org/standards/geosparql/" TargetMode="External"/><Relationship Id="rId5" Type="http://schemas.openxmlformats.org/officeDocument/2006/relationships/hyperlink" Target="https://desktop.arcgis.com/es/arcmap/10.3/manage-data/shapefiles/what-is-a-shapefile.htm" TargetMode="External"/><Relationship Id="rId10" Type="http://schemas.openxmlformats.org/officeDocument/2006/relationships/hyperlink" Target="https://www.w3.org/2005/Incubator/geo/XGR-geo/" TargetMode="External"/><Relationship Id="rId4" Type="http://schemas.openxmlformats.org/officeDocument/2006/relationships/hyperlink" Target="https://tools.ietf.org/html/rfc7946" TargetMode="External"/><Relationship Id="rId9" Type="http://schemas.openxmlformats.org/officeDocument/2006/relationships/hyperlink" Target="https://www.opengis.net/def/crs/EPSG/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hyperlink" Target="https://inspire-mif.github.io/technical-guidelines/data/rs/dataspecification_rs.html" TargetMode="External"/><Relationship Id="rId5" Type="http://schemas.openxmlformats.org/officeDocument/2006/relationships/hyperlink" Target="https://www.ign.es/web/ign/portal/gds-gnss-tiempo-real" TargetMode="External"/><Relationship Id="rId4" Type="http://schemas.openxmlformats.org/officeDocument/2006/relationships/hyperlink" Target="https://www.ign.es/web/ign/portal/calculadora-geodesic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une.org/encuentra-tu-norma/comites-tecnicos-de-normalizacion/comite/?c=CTN%20148&amp;pagina=1"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www.opengis.net/def/crs/EPS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opengis.net/def/crs/EPSG/0/"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55.png"/><Relationship Id="rId4" Type="http://schemas.openxmlformats.org/officeDocument/2006/relationships/hyperlink" Target="http://www.opengis.net/def/crs/EPSG/0/4258"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schema.org/Place" TargetMode="External"/><Relationship Id="rId3" Type="http://schemas.openxmlformats.org/officeDocument/2006/relationships/image" Target="../media/image55.png"/><Relationship Id="rId7" Type="http://schemas.openxmlformats.org/officeDocument/2006/relationships/hyperlink" Target="https://schema.org/GeoShape"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s://schema.org/GeoCoordinates" TargetMode="External"/><Relationship Id="rId5" Type="http://schemas.openxmlformats.org/officeDocument/2006/relationships/hyperlink" Target="https://schema.org/geo" TargetMode="External"/><Relationship Id="rId4" Type="http://schemas.openxmlformats.org/officeDocument/2006/relationships/hyperlink" Target="http://opendata.caceres.es/dataset/carriles-bici-caceres/resource/e485590b-5dca-4e87-917a-3dc040705fb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www.opengeospatial.org/standards/sensorthings" TargetMode="External"/><Relationship Id="rId5" Type="http://schemas.openxmlformats.org/officeDocument/2006/relationships/hyperlink" Target="https://www.w3.org/TR/vocab-data-cube" TargetMode="External"/><Relationship Id="rId4" Type="http://schemas.openxmlformats.org/officeDocument/2006/relationships/hyperlink" Target="http://www.opengeospatial.org/standards/ts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ur-lex.europa.eu/legal-content/ES/TXT/?uri=CELEX:32007L0002" TargetMode="External"/><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hyperlink" Target="https://www.ign.es/web/ign/portal/ide-glosario-panhispanico#D" TargetMode="External"/><Relationship Id="rId4" Type="http://schemas.openxmlformats.org/officeDocument/2006/relationships/hyperlink" Target="https://eur-lex.europa.eu/LexUriServ/LexUriServ.do?uri=OJ:L:2007:108:0001:0014:ES: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69.jpeg"/><Relationship Id="rId4" Type="http://schemas.openxmlformats.org/officeDocument/2006/relationships/hyperlink" Target="https://datos.gob.es/es/documentacion/guia-practica-para-la-publicacion-de-datos-abiertos-usando-apis"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github.com/opengeospatial/ogc_api_coverages" TargetMode="External"/><Relationship Id="rId3" Type="http://schemas.openxmlformats.org/officeDocument/2006/relationships/image" Target="../media/image56.png"/><Relationship Id="rId7" Type="http://schemas.openxmlformats.org/officeDocument/2006/relationships/hyperlink" Target="https://github.com/opengeospatial/OGC-API-Tiles"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hyperlink" Target="https://github.com/opengeospatial/OGC-API-Maps" TargetMode="External"/><Relationship Id="rId5" Type="http://schemas.openxmlformats.org/officeDocument/2006/relationships/hyperlink" Target="https://github.com/opengeospatial/ogcapi-features" TargetMode="External"/><Relationship Id="rId10" Type="http://schemas.openxmlformats.org/officeDocument/2006/relationships/hyperlink" Target="https://github.com/interactive-instruments/ldproxy" TargetMode="External"/><Relationship Id="rId4" Type="http://schemas.openxmlformats.org/officeDocument/2006/relationships/hyperlink" Target="https://ogcapi.ogc.org/" TargetMode="External"/><Relationship Id="rId9" Type="http://schemas.openxmlformats.org/officeDocument/2006/relationships/hyperlink" Target="http://geodcat-ap.semic.eu/api/"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developers.arcgis.com/rest/" TargetMode="External"/><Relationship Id="rId3" Type="http://schemas.openxmlformats.org/officeDocument/2006/relationships/image" Target="../media/image56.png"/><Relationship Id="rId7" Type="http://schemas.openxmlformats.org/officeDocument/2006/relationships/hyperlink" Target="https://leafletjs.com/" TargetMode="External"/><Relationship Id="rId12" Type="http://schemas.openxmlformats.org/officeDocument/2006/relationships/hyperlink" Target="http://environment.data.gov.uk/bwq/"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developer.mapquest.com/documentation/open/static-map-api/v4/#getmap" TargetMode="External"/><Relationship Id="rId11" Type="http://schemas.openxmlformats.org/officeDocument/2006/relationships/hyperlink" Target="https://ovc.catastro.meh.es/ovcservweb/ovcswlocalizacionrc/ovccoordenadas.asmx" TargetMode="External"/><Relationship Id="rId5" Type="http://schemas.openxmlformats.org/officeDocument/2006/relationships/hyperlink" Target="https://openlayers.org/" TargetMode="External"/><Relationship Id="rId10" Type="http://schemas.openxmlformats.org/officeDocument/2006/relationships/hyperlink" Target="https://osdatahub.os.uk/" TargetMode="External"/><Relationship Id="rId4" Type="http://schemas.openxmlformats.org/officeDocument/2006/relationships/hyperlink" Target="https://mapsplatform.google.com/" TargetMode="External"/><Relationship Id="rId9" Type="http://schemas.openxmlformats.org/officeDocument/2006/relationships/hyperlink" Target="https://docs.mapbox.com/api/"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hyperlink" Target="https://knowledge-base.inspire.ec.europa.eu/evolution/good-practice-library/geodcat-ap_en"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eur-lex.europa.eu/LexUriServ/LexUriServ.do?uri=OJ:L:2008:326:0012:0030:ES:PDF" TargetMode="External"/><Relationship Id="rId7"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semiceu.github.io/GeoDCAT-AP/releases/3.0.0/#comparison-between-inspire-and-iso19115-12014" TargetMode="External"/><Relationship Id="rId5" Type="http://schemas.openxmlformats.org/officeDocument/2006/relationships/hyperlink" Target="https://www.iso.org/standard/53798.html" TargetMode="External"/><Relationship Id="rId4" Type="http://schemas.openxmlformats.org/officeDocument/2006/relationships/hyperlink" Target="https://www.iso.org/standard/26020.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hyperlink" Target="https://www.w3.org/TR/vocab-dqv/#h-expressdatasetaccuracyprecis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hyperlink" Target="https://github.com/IDEESpain/SGT-DGE/blob/master/Decalogo.md" TargetMode="External"/><Relationship Id="rId3" Type="http://schemas.openxmlformats.org/officeDocument/2006/relationships/hyperlink" Target="https://www.geonames.org/" TargetMode="External"/><Relationship Id="rId7" Type="http://schemas.openxmlformats.org/officeDocument/2006/relationships/hyperlink" Target="https://www.w3.org/TR/sdw-bp/#applicability-formatVbp"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hyperlink" Target="https://semiceu.github.io/GeoDCAT-AP/releases/3.0.0/" TargetMode="External"/><Relationship Id="rId5" Type="http://schemas.openxmlformats.org/officeDocument/2006/relationships/image" Target="../media/image57.png"/><Relationship Id="rId4" Type="http://schemas.openxmlformats.org/officeDocument/2006/relationships/hyperlink" Target="https://www.geonames.org/3117732" TargetMode="External"/><Relationship Id="rId9" Type="http://schemas.openxmlformats.org/officeDocument/2006/relationships/hyperlink" Target="https://www.w3.org/TR/sdw-bp/"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8" Type="http://schemas.openxmlformats.org/officeDocument/2006/relationships/hyperlink" Target="https://tools.ietf.org/html/rfc7946" TargetMode="External"/><Relationship Id="rId13" Type="http://schemas.openxmlformats.org/officeDocument/2006/relationships/hyperlink" Target="https://desktop.arcgis.com/es/arcmap/10.3/manage-data/shapefiles/what-is-a-shapefile.htm" TargetMode="External"/><Relationship Id="rId18" Type="http://schemas.openxmlformats.org/officeDocument/2006/relationships/hyperlink" Target="https://www.ogc.org/standards/geotiff" TargetMode="External"/><Relationship Id="rId3" Type="http://schemas.openxmlformats.org/officeDocument/2006/relationships/hyperlink" Target="https://www.ogc.org/" TargetMode="External"/><Relationship Id="rId21" Type="http://schemas.openxmlformats.org/officeDocument/2006/relationships/hyperlink" Target="https://es.wikipedia.org/wiki/MrSID" TargetMode="External"/><Relationship Id="rId7" Type="http://schemas.openxmlformats.org/officeDocument/2006/relationships/hyperlink" Target="https://www.copernicus.eu/en" TargetMode="External"/><Relationship Id="rId12" Type="http://schemas.openxmlformats.org/officeDocument/2006/relationships/hyperlink" Target="https://giswiki.hsr.ch/GeoCSV#GeoCSV_file_format_specification" TargetMode="External"/><Relationship Id="rId17" Type="http://schemas.openxmlformats.org/officeDocument/2006/relationships/hyperlink" Target="https://www.geopackage.org/" TargetMode="External"/><Relationship Id="rId2" Type="http://schemas.openxmlformats.org/officeDocument/2006/relationships/notesSlide" Target="../notesSlides/notesSlide59.xml"/><Relationship Id="rId16" Type="http://schemas.openxmlformats.org/officeDocument/2006/relationships/hyperlink" Target="https://developers.google.com/kml/documentation/kmzarchives" TargetMode="External"/><Relationship Id="rId20" Type="http://schemas.openxmlformats.org/officeDocument/2006/relationships/hyperlink" Target="https://es.wikipedia.org/wiki/JPEG_2000" TargetMode="External"/><Relationship Id="rId1" Type="http://schemas.openxmlformats.org/officeDocument/2006/relationships/slideLayout" Target="../slideLayouts/slideLayout5.xml"/><Relationship Id="rId6" Type="http://schemas.openxmlformats.org/officeDocument/2006/relationships/hyperlink" Target="https://www.w3.org/TR/sdw-ucr/" TargetMode="External"/><Relationship Id="rId11" Type="http://schemas.openxmlformats.org/officeDocument/2006/relationships/hyperlink" Target="http://www.opengeospatial.org/standards/gml" TargetMode="External"/><Relationship Id="rId5" Type="http://schemas.openxmlformats.org/officeDocument/2006/relationships/hyperlink" Target="https://www.w3.org/TR/sdw-bp/" TargetMode="External"/><Relationship Id="rId15" Type="http://schemas.openxmlformats.org/officeDocument/2006/relationships/hyperlink" Target="http://www.opengeospatial.org/standards/kml" TargetMode="External"/><Relationship Id="rId23" Type="http://schemas.openxmlformats.org/officeDocument/2006/relationships/hyperlink" Target="https://www.mapbox.com/help/an-open-platform/#mbtiles" TargetMode="External"/><Relationship Id="rId10" Type="http://schemas.openxmlformats.org/officeDocument/2006/relationships/hyperlink" Target="https://www.w3.org/2005/Incubator/geo/XGR-geo/" TargetMode="External"/><Relationship Id="rId19" Type="http://schemas.openxmlformats.org/officeDocument/2006/relationships/hyperlink" Target="https://desktop.arcgis.com/es/arcmap/latest/manage-data/raster-and-images/esri-grid-format.htm" TargetMode="External"/><Relationship Id="rId4" Type="http://schemas.openxmlformats.org/officeDocument/2006/relationships/hyperlink" Target="https://www.w3.org/2021/sdw/" TargetMode="External"/><Relationship Id="rId9" Type="http://schemas.openxmlformats.org/officeDocument/2006/relationships/hyperlink" Target="https://github.com/topojson/topojson" TargetMode="External"/><Relationship Id="rId14" Type="http://schemas.openxmlformats.org/officeDocument/2006/relationships/hyperlink" Target="https://www.topografix.com/gpx.asp" TargetMode="External"/><Relationship Id="rId22" Type="http://schemas.openxmlformats.org/officeDocument/2006/relationships/hyperlink" Target="https://es.wikipedia.org/wiki/Enhanced_Compressed_Wavelet"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data.europa.eu/eli/reg/2008/1205/oj" TargetMode="External"/><Relationship Id="rId3" Type="http://schemas.openxmlformats.org/officeDocument/2006/relationships/hyperlink" Target="http://data.europa.eu/eli/dir/2007/2/oj" TargetMode="External"/><Relationship Id="rId7" Type="http://schemas.openxmlformats.org/officeDocument/2006/relationships/hyperlink" Target="http://data.europa.eu/eli/reg/2009/976/oj" TargetMode="Externa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hyperlink" Target="http://data.europa.eu/eli/reg/2010/1089/oj" TargetMode="External"/><Relationship Id="rId11" Type="http://schemas.openxmlformats.org/officeDocument/2006/relationships/hyperlink" Target="https://www.une.org/encuentra-tu-norma/busca-tu-norma/norma?c=N0059630" TargetMode="External"/><Relationship Id="rId5" Type="http://schemas.openxmlformats.org/officeDocument/2006/relationships/hyperlink" Target="https://www.boe.es/eli/es/l/2018/05/23/2" TargetMode="External"/><Relationship Id="rId10" Type="http://schemas.openxmlformats.org/officeDocument/2006/relationships/hyperlink" Target="https://www.isotc211.org/" TargetMode="External"/><Relationship Id="rId4" Type="http://schemas.openxmlformats.org/officeDocument/2006/relationships/hyperlink" Target="http://data.europa.eu/eli/dir/2019/1024/oj" TargetMode="External"/><Relationship Id="rId9" Type="http://schemas.openxmlformats.org/officeDocument/2006/relationships/hyperlink" Target="http://data.europa.eu/eli/reg_impl/2023/138/oj"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www.cartociudad.es/" TargetMode="External"/><Relationship Id="rId13" Type="http://schemas.openxmlformats.org/officeDocument/2006/relationships/hyperlink" Target="https://geocoder.readthedocs.io/" TargetMode="External"/><Relationship Id="rId18" Type="http://schemas.openxmlformats.org/officeDocument/2006/relationships/hyperlink" Target="https://geotools.org/" TargetMode="External"/><Relationship Id="rId3" Type="http://schemas.openxmlformats.org/officeDocument/2006/relationships/hyperlink" Target="https://www.ign.es/web/ign/portal/gds-area-geodesia" TargetMode="External"/><Relationship Id="rId21" Type="http://schemas.openxmlformats.org/officeDocument/2006/relationships/hyperlink" Target="https://postgis.net/" TargetMode="External"/><Relationship Id="rId7" Type="http://schemas.openxmlformats.org/officeDocument/2006/relationships/hyperlink" Target="https://www.ign.es/web/ign/portal/rcc-nomenclator-nacional" TargetMode="External"/><Relationship Id="rId12" Type="http://schemas.openxmlformats.org/officeDocument/2006/relationships/hyperlink" Target="https://inspire.ec.europa.eu/inspire-tools" TargetMode="External"/><Relationship Id="rId17" Type="http://schemas.openxmlformats.org/officeDocument/2006/relationships/hyperlink" Target="http://proj4js.org/" TargetMode="External"/><Relationship Id="rId2" Type="http://schemas.openxmlformats.org/officeDocument/2006/relationships/notesSlide" Target="../notesSlides/notesSlide61.xml"/><Relationship Id="rId16" Type="http://schemas.openxmlformats.org/officeDocument/2006/relationships/hyperlink" Target="http://proj.osgeo.org/" TargetMode="External"/><Relationship Id="rId20" Type="http://schemas.openxmlformats.org/officeDocument/2006/relationships/hyperlink" Target="http://sis.apache.org/" TargetMode="External"/><Relationship Id="rId1" Type="http://schemas.openxmlformats.org/officeDocument/2006/relationships/slideLayout" Target="../slideLayouts/slideLayout5.xml"/><Relationship Id="rId6" Type="http://schemas.openxmlformats.org/officeDocument/2006/relationships/hyperlink" Target="https://www.ideandalucia.es/portal/herramientas" TargetMode="External"/><Relationship Id="rId11" Type="http://schemas.openxmlformats.org/officeDocument/2006/relationships/hyperlink" Target="https://inspire.ec.europa.eu/validator/about/" TargetMode="External"/><Relationship Id="rId5" Type="http://schemas.openxmlformats.org/officeDocument/2006/relationships/hyperlink" Target="https://www.idee.es/web/idee/segun-tipo-de-servicio" TargetMode="External"/><Relationship Id="rId15" Type="http://schemas.openxmlformats.org/officeDocument/2006/relationships/hyperlink" Target="http://www.gdal.org/" TargetMode="External"/><Relationship Id="rId10" Type="http://schemas.openxmlformats.org/officeDocument/2006/relationships/hyperlink" Target="https://www.icgc.cat/es/Herramientas-y-visores/Herramientas/Cambia-coordenadas-y-formatos/Calculadora-geodesica" TargetMode="External"/><Relationship Id="rId19" Type="http://schemas.openxmlformats.org/officeDocument/2006/relationships/hyperlink" Target="https://pyproj4.github.io/pyproj/" TargetMode="External"/><Relationship Id="rId4" Type="http://schemas.openxmlformats.org/officeDocument/2006/relationships/hyperlink" Target="https://www.ign.es/web/ign/portal/ide-area-nodo-ide-ign" TargetMode="External"/><Relationship Id="rId9" Type="http://schemas.openxmlformats.org/officeDocument/2006/relationships/hyperlink" Target="https://www.cartociudad.es/web/portal/directorio-de-servicios/geoprocesamiento" TargetMode="External"/><Relationship Id="rId14" Type="http://schemas.openxmlformats.org/officeDocument/2006/relationships/hyperlink" Target="https://geopy.readthedocs.io/en/stabl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hyperlink" Target="http://eur-lex.europa.eu/LexUriServ/LexUriServ.do?uri=OJ:L:2008:326:0012:0030:ES:PDF"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hyperlink" Target="https://www.ign.es/web/ign/portal/gds-teoria-geodesia"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www.mitma.gob.es/recursos_mfom/pdf/8DA12485-B07B-4686-A382-A96CCFDBB3D1/29909/A3598635989.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es.wikipedia.org/wiki/Proyecci%C3%B3n_cartogr%C3%A1fica" TargetMode="Externa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4DEEA88-FBEE-088F-6BE4-4619AEDC12C4}"/>
              </a:ext>
            </a:extLst>
          </p:cNvPr>
          <p:cNvSpPr>
            <a:spLocks noGrp="1"/>
          </p:cNvSpPr>
          <p:nvPr>
            <p:ph type="body" sz="quarter" idx="10"/>
          </p:nvPr>
        </p:nvSpPr>
        <p:spPr>
          <a:xfrm>
            <a:off x="384531" y="2167539"/>
            <a:ext cx="3914437" cy="1017020"/>
          </a:xfrm>
        </p:spPr>
        <p:txBody>
          <a:bodyPr/>
          <a:lstStyle/>
          <a:p>
            <a:r>
              <a:rPr lang="es-ES" dirty="0"/>
              <a:t>Guía práctica para la publicación de datos espaciales</a:t>
            </a:r>
          </a:p>
        </p:txBody>
      </p:sp>
      <p:sp>
        <p:nvSpPr>
          <p:cNvPr id="4" name="Marcador de texto 3">
            <a:extLst>
              <a:ext uri="{FF2B5EF4-FFF2-40B4-BE49-F238E27FC236}">
                <a16:creationId xmlns:a16="http://schemas.microsoft.com/office/drawing/2014/main" id="{BF501223-F4C0-7C59-EDC6-3F3AD2018376}"/>
              </a:ext>
            </a:extLst>
          </p:cNvPr>
          <p:cNvSpPr>
            <a:spLocks noGrp="1"/>
          </p:cNvSpPr>
          <p:nvPr>
            <p:ph type="body" sz="quarter" idx="12"/>
          </p:nvPr>
        </p:nvSpPr>
        <p:spPr>
          <a:xfrm>
            <a:off x="540390" y="5345906"/>
            <a:ext cx="3239447" cy="323197"/>
          </a:xfrm>
        </p:spPr>
        <p:txBody>
          <a:bodyPr/>
          <a:lstStyle/>
          <a:p>
            <a:r>
              <a:rPr lang="es-ES"/>
              <a:t>08/06/2025</a:t>
            </a:r>
            <a:endParaRPr lang="es-ES" dirty="0"/>
          </a:p>
        </p:txBody>
      </p:sp>
    </p:spTree>
    <p:extLst>
      <p:ext uri="{BB962C8B-B14F-4D97-AF65-F5344CB8AC3E}">
        <p14:creationId xmlns:p14="http://schemas.microsoft.com/office/powerpoint/2010/main" val="3281580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6BE9E-27E1-AB25-EC00-B0595A70E4C0}"/>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FD593226-97A7-A3DA-F77D-A158E6168034}"/>
              </a:ext>
            </a:extLst>
          </p:cNvPr>
          <p:cNvSpPr>
            <a:spLocks noGrp="1" noChangeAspect="1"/>
          </p:cNvSpPr>
          <p:nvPr>
            <p:ph type="body" sz="quarter" idx="10"/>
          </p:nvPr>
        </p:nvSpPr>
        <p:spPr>
          <a:prstGeom prst="rect">
            <a:avLst/>
          </a:prstGeom>
        </p:spPr>
        <p:txBody>
          <a:bodyPr/>
          <a:lstStyle/>
          <a:p>
            <a:r>
              <a:rPr lang="es-ES" dirty="0"/>
              <a:t>Sistemas de Referencia de Coordenadas</a:t>
            </a:r>
          </a:p>
        </p:txBody>
      </p:sp>
      <p:sp>
        <p:nvSpPr>
          <p:cNvPr id="11" name="Text Placeholder 10">
            <a:extLst>
              <a:ext uri="{FF2B5EF4-FFF2-40B4-BE49-F238E27FC236}">
                <a16:creationId xmlns:a16="http://schemas.microsoft.com/office/drawing/2014/main" id="{5C093C25-6DD7-F0B4-21C9-BAB99E210020}"/>
              </a:ext>
            </a:extLst>
          </p:cNvPr>
          <p:cNvSpPr>
            <a:spLocks noGrp="1"/>
          </p:cNvSpPr>
          <p:nvPr>
            <p:ph type="body" sz="quarter" idx="12"/>
          </p:nvPr>
        </p:nvSpPr>
        <p:spPr/>
        <p:txBody>
          <a:bodyPr/>
          <a:lstStyle/>
          <a:p>
            <a:r>
              <a:rPr lang="en-US" dirty="0"/>
              <a:t>02</a:t>
            </a:r>
          </a:p>
        </p:txBody>
      </p:sp>
      <p:sp>
        <p:nvSpPr>
          <p:cNvPr id="7" name="CuadroTexto 4">
            <a:extLst>
              <a:ext uri="{FF2B5EF4-FFF2-40B4-BE49-F238E27FC236}">
                <a16:creationId xmlns:a16="http://schemas.microsoft.com/office/drawing/2014/main" id="{79F46F55-923F-A38E-9E67-7C95F9FFEBDE}"/>
              </a:ext>
            </a:extLst>
          </p:cNvPr>
          <p:cNvSpPr txBox="1"/>
          <p:nvPr/>
        </p:nvSpPr>
        <p:spPr>
          <a:xfrm>
            <a:off x="462751" y="2194353"/>
            <a:ext cx="6634163" cy="424732"/>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lnSpc>
                <a:spcPct val="90000"/>
              </a:lnSpc>
              <a:spcBef>
                <a:spcPts val="1200"/>
              </a:spcBef>
              <a:spcAft>
                <a:spcPts val="600"/>
              </a:spcAft>
              <a:buNone/>
            </a:pPr>
            <a:r>
              <a:rPr lang="es-ES" sz="1200" dirty="0">
                <a:solidFill>
                  <a:srgbClr val="595959"/>
                </a:solidFill>
              </a:rPr>
              <a:t>Un </a:t>
            </a:r>
            <a:r>
              <a:rPr lang="es-ES" sz="1200" b="1" dirty="0">
                <a:solidFill>
                  <a:srgbClr val="595959"/>
                </a:solidFill>
              </a:rPr>
              <a:t>Sistema de Referencia de Coordenadas (SRC)</a:t>
            </a:r>
            <a:r>
              <a:rPr lang="es-ES" sz="1200" dirty="0">
                <a:solidFill>
                  <a:srgbClr val="595959"/>
                </a:solidFill>
              </a:rPr>
              <a:t> es un sistema de coordenadas que está referido al mundo real a través de un datum [ISO 19111] y de un sistema de coordenadas.</a:t>
            </a:r>
          </a:p>
        </p:txBody>
      </p:sp>
      <p:pic>
        <p:nvPicPr>
          <p:cNvPr id="2" name="Picture 1" descr="Diagrama de tipos de sistema de referencia de coordenadas">
            <a:extLst>
              <a:ext uri="{FF2B5EF4-FFF2-40B4-BE49-F238E27FC236}">
                <a16:creationId xmlns:a16="http://schemas.microsoft.com/office/drawing/2014/main" id="{C7C948BE-B649-2848-8A55-80D727B7F717}"/>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73300" y="2725415"/>
            <a:ext cx="3294927" cy="1452879"/>
          </a:xfrm>
          <a:prstGeom prst="rect">
            <a:avLst/>
          </a:prstGeom>
          <a:noFill/>
          <a:ln>
            <a:noFill/>
          </a:ln>
        </p:spPr>
      </p:pic>
      <p:sp>
        <p:nvSpPr>
          <p:cNvPr id="3" name="CuadroTexto 4">
            <a:extLst>
              <a:ext uri="{FF2B5EF4-FFF2-40B4-BE49-F238E27FC236}">
                <a16:creationId xmlns:a16="http://schemas.microsoft.com/office/drawing/2014/main" id="{08D96C7F-F83A-B34F-87C5-CA7E5B81DF4D}"/>
              </a:ext>
            </a:extLst>
          </p:cNvPr>
          <p:cNvSpPr txBox="1"/>
          <p:nvPr/>
        </p:nvSpPr>
        <p:spPr>
          <a:xfrm>
            <a:off x="386550" y="4670634"/>
            <a:ext cx="6489377" cy="590931"/>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lnSpc>
                <a:spcPct val="90000"/>
              </a:lnSpc>
              <a:spcBef>
                <a:spcPts val="1200"/>
              </a:spcBef>
              <a:spcAft>
                <a:spcPts val="600"/>
              </a:spcAft>
              <a:buNone/>
            </a:pPr>
            <a:r>
              <a:rPr lang="es-ES" sz="1200" dirty="0">
                <a:solidFill>
                  <a:srgbClr val="595959"/>
                </a:solidFill>
              </a:rPr>
              <a:t>El </a:t>
            </a:r>
            <a:r>
              <a:rPr lang="es-ES" sz="1200" dirty="0" err="1">
                <a:solidFill>
                  <a:srgbClr val="595959"/>
                </a:solidFill>
              </a:rPr>
              <a:t>SRC</a:t>
            </a:r>
            <a:r>
              <a:rPr lang="es-ES" sz="1200" dirty="0">
                <a:solidFill>
                  <a:srgbClr val="595959"/>
                </a:solidFill>
              </a:rPr>
              <a:t> permite que la posición de un objeto geográfico pueda definirse por un conjunto de coordenadas geográficas de forma inequívoca facilitando el intercambio eficiente de los datos geoespaciales. Se pueden expresar de dos formas:</a:t>
            </a:r>
          </a:p>
        </p:txBody>
      </p:sp>
      <p:sp>
        <p:nvSpPr>
          <p:cNvPr id="8" name="Marcador de texto 3">
            <a:extLst>
              <a:ext uri="{FF2B5EF4-FFF2-40B4-BE49-F238E27FC236}">
                <a16:creationId xmlns:a16="http://schemas.microsoft.com/office/drawing/2014/main" id="{18D6A063-CFA8-AA19-7F6B-7B54C7AEA9F3}"/>
              </a:ext>
            </a:extLst>
          </p:cNvPr>
          <p:cNvSpPr txBox="1">
            <a:spLocks noChangeAspect="1"/>
          </p:cNvSpPr>
          <p:nvPr/>
        </p:nvSpPr>
        <p:spPr>
          <a:xfrm>
            <a:off x="196206" y="4221449"/>
            <a:ext cx="5561636" cy="406030"/>
          </a:xfrm>
          <a:prstGeom prst="rect">
            <a:avLst/>
          </a:prstGeom>
          <a:solidFill>
            <a:srgbClr val="0E2F62"/>
          </a:solidFill>
        </p:spPr>
        <p:txBody>
          <a:bodyPr>
            <a:normAutofit fontScale="92500"/>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Coordenadas </a:t>
            </a:r>
            <a:r>
              <a:rPr lang="en-US" dirty="0" err="1"/>
              <a:t>geográficas</a:t>
            </a:r>
            <a:r>
              <a:rPr lang="en-US" dirty="0"/>
              <a:t> o </a:t>
            </a:r>
            <a:r>
              <a:rPr lang="en-US" dirty="0" err="1"/>
              <a:t>geodésicas</a:t>
            </a:r>
            <a:r>
              <a:rPr lang="en-US" dirty="0"/>
              <a:t> y </a:t>
            </a:r>
            <a:r>
              <a:rPr lang="en-US" dirty="0" err="1"/>
              <a:t>cartesianas</a:t>
            </a:r>
            <a:endParaRPr lang="en-US" dirty="0"/>
          </a:p>
        </p:txBody>
      </p:sp>
      <p:sp>
        <p:nvSpPr>
          <p:cNvPr id="9" name="CuadroTexto 4">
            <a:extLst>
              <a:ext uri="{FF2B5EF4-FFF2-40B4-BE49-F238E27FC236}">
                <a16:creationId xmlns:a16="http://schemas.microsoft.com/office/drawing/2014/main" id="{7C0C7DB4-6F7C-2D5E-90BA-001FE4071D26}"/>
              </a:ext>
            </a:extLst>
          </p:cNvPr>
          <p:cNvSpPr txBox="1"/>
          <p:nvPr/>
        </p:nvSpPr>
        <p:spPr>
          <a:xfrm>
            <a:off x="538962" y="5234105"/>
            <a:ext cx="6634163" cy="646331"/>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algn="just"/>
            <a:r>
              <a:rPr lang="es-ES" sz="1200" dirty="0">
                <a:solidFill>
                  <a:srgbClr val="595959"/>
                </a:solidFill>
              </a:rPr>
              <a:t>La latitud y la longitud se pueden expresar en </a:t>
            </a:r>
            <a:r>
              <a:rPr lang="es-ES" sz="1200" b="1" dirty="0">
                <a:solidFill>
                  <a:srgbClr val="595959"/>
                </a:solidFill>
              </a:rPr>
              <a:t>grados y décimas de grado </a:t>
            </a:r>
            <a:r>
              <a:rPr lang="es-ES" sz="1200" dirty="0">
                <a:solidFill>
                  <a:srgbClr val="595959"/>
                </a:solidFill>
              </a:rPr>
              <a:t>o utilizando </a:t>
            </a:r>
            <a:r>
              <a:rPr lang="es-ES" sz="1200" b="1" dirty="0">
                <a:solidFill>
                  <a:srgbClr val="595959"/>
                </a:solidFill>
              </a:rPr>
              <a:t>grados, minutos y segundos </a:t>
            </a:r>
            <a:r>
              <a:rPr lang="es-ES" sz="1200" dirty="0">
                <a:solidFill>
                  <a:srgbClr val="595959"/>
                </a:solidFill>
              </a:rPr>
              <a:t>establecido en la </a:t>
            </a:r>
            <a:r>
              <a:rPr lang="es-ES" sz="1200" dirty="0">
                <a:hlinkClick r:id="rId4"/>
              </a:rPr>
              <a:t>norma ISO 6709</a:t>
            </a:r>
            <a:r>
              <a:rPr lang="es-ES" sz="1200" dirty="0"/>
              <a:t> </a:t>
            </a:r>
            <a:r>
              <a:rPr lang="en-US" sz="1200" dirty="0"/>
              <a:t>«</a:t>
            </a:r>
            <a:r>
              <a:rPr lang="es-ES" sz="1200" dirty="0"/>
              <a:t>Representación normalizada de localización geográficas puntuales mediante coordenadas». </a:t>
            </a:r>
          </a:p>
        </p:txBody>
      </p:sp>
      <p:graphicFrame>
        <p:nvGraphicFramePr>
          <p:cNvPr id="10" name="Table 3">
            <a:extLst>
              <a:ext uri="{FF2B5EF4-FFF2-40B4-BE49-F238E27FC236}">
                <a16:creationId xmlns:a16="http://schemas.microsoft.com/office/drawing/2014/main" id="{54FC9A19-AA9C-F45F-9538-830F55745A3B}"/>
              </a:ext>
            </a:extLst>
          </p:cNvPr>
          <p:cNvGraphicFramePr>
            <a:graphicFrameLocks noGrp="1"/>
          </p:cNvGraphicFramePr>
          <p:nvPr>
            <p:extLst>
              <p:ext uri="{D42A27DB-BD31-4B8C-83A1-F6EECF244321}">
                <p14:modId xmlns:p14="http://schemas.microsoft.com/office/powerpoint/2010/main" val="2176637485"/>
              </p:ext>
            </p:extLst>
          </p:nvPr>
        </p:nvGraphicFramePr>
        <p:xfrm>
          <a:off x="882091" y="5966843"/>
          <a:ext cx="6396078" cy="1196889"/>
        </p:xfrm>
        <a:graphic>
          <a:graphicData uri="http://schemas.openxmlformats.org/drawingml/2006/table">
            <a:tbl>
              <a:tblPr firstRow="1" firstCol="1" bandRow="1" bandCol="1">
                <a:tableStyleId>{2D5ABB26-0587-4C30-8999-92F81FD0307C}</a:tableStyleId>
              </a:tblPr>
              <a:tblGrid>
                <a:gridCol w="3198039">
                  <a:extLst>
                    <a:ext uri="{9D8B030D-6E8A-4147-A177-3AD203B41FA5}">
                      <a16:colId xmlns:a16="http://schemas.microsoft.com/office/drawing/2014/main" val="20000"/>
                    </a:ext>
                  </a:extLst>
                </a:gridCol>
                <a:gridCol w="3198039">
                  <a:extLst>
                    <a:ext uri="{9D8B030D-6E8A-4147-A177-3AD203B41FA5}">
                      <a16:colId xmlns:a16="http://schemas.microsoft.com/office/drawing/2014/main" val="20001"/>
                    </a:ext>
                  </a:extLst>
                </a:gridCol>
              </a:tblGrid>
              <a:tr h="319669">
                <a:tc>
                  <a:txBody>
                    <a:bodyPr/>
                    <a:lstStyle/>
                    <a:p>
                      <a:pPr algn="ctr"/>
                      <a:r>
                        <a:rPr lang="es-ES_tradnl" sz="1400" b="0" noProof="0" dirty="0">
                          <a:latin typeface="+mn-lt"/>
                        </a:rPr>
                        <a:t>Formato</a:t>
                      </a:r>
                    </a:p>
                  </a:txBody>
                  <a:tcPr>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400" b="0" noProof="0" dirty="0">
                          <a:latin typeface="+mn-lt"/>
                        </a:rPr>
                        <a:t>Ejemplo</a:t>
                      </a:r>
                    </a:p>
                  </a:txBody>
                  <a:tcPr>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290716">
                <a:tc>
                  <a:txBody>
                    <a:bodyPr/>
                    <a:lstStyle/>
                    <a:p>
                      <a:pPr algn="ctr"/>
                      <a:r>
                        <a:rPr lang="pt-BR" sz="1200" noProof="0" dirty="0">
                          <a:effectLst/>
                        </a:rPr>
                        <a:t>g</a:t>
                      </a:r>
                      <a:r>
                        <a:rPr lang="en-US" sz="1200" dirty="0"/>
                        <a:t>°</a:t>
                      </a:r>
                      <a:r>
                        <a:rPr lang="pt-BR" sz="1200" noProof="0" dirty="0">
                          <a:effectLst/>
                        </a:rPr>
                        <a:t> m' s",</a:t>
                      </a:r>
                      <a:r>
                        <a:rPr lang="pt-BR" sz="1200" noProof="0" dirty="0" err="1">
                          <a:effectLst/>
                        </a:rPr>
                        <a:t>sssss</a:t>
                      </a:r>
                      <a:endParaRPr lang="pt-BR" sz="1200" noProof="0" dirty="0">
                        <a:effectLst/>
                      </a:endParaRPr>
                    </a:p>
                    <a:p>
                      <a:pPr algn="ctr"/>
                      <a:r>
                        <a:rPr lang="pt-BR" sz="1200" noProof="0" dirty="0">
                          <a:effectLst/>
                        </a:rPr>
                        <a:t>(grado, minuto, segundo) </a:t>
                      </a:r>
                    </a:p>
                  </a:txBody>
                  <a:tcPr marL="72850" marR="72850" marT="36425" marB="36425" anchor="ctr">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Longitud: -2</a:t>
                      </a:r>
                      <a:r>
                        <a:rPr lang="en-US" sz="1200" dirty="0"/>
                        <a:t>°</a:t>
                      </a:r>
                      <a:r>
                        <a:rPr lang="es-ES_tradnl" sz="1200" noProof="0" dirty="0">
                          <a:effectLst/>
                        </a:rPr>
                        <a:t> 40' 15,17806"</a:t>
                      </a:r>
                    </a:p>
                    <a:p>
                      <a:pPr algn="ctr"/>
                      <a:r>
                        <a:rPr lang="es-ES_tradnl" sz="1200" noProof="0" dirty="0">
                          <a:effectLst/>
                        </a:rPr>
                        <a:t>Latitud: 42</a:t>
                      </a:r>
                      <a:r>
                        <a:rPr lang="en-US" sz="1200" dirty="0"/>
                        <a:t>°</a:t>
                      </a:r>
                      <a:r>
                        <a:rPr lang="es-ES_tradnl" sz="1200" noProof="0" dirty="0">
                          <a:effectLst/>
                        </a:rPr>
                        <a:t> 50' 23,62928“</a:t>
                      </a:r>
                    </a:p>
                  </a:txBody>
                  <a:tcPr marL="72850" marR="72850" marT="36425" marB="36425" anchor="ctr">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8188">
                <a:tc>
                  <a:txBody>
                    <a:bodyPr/>
                    <a:lstStyle/>
                    <a:p>
                      <a:pPr algn="ctr"/>
                      <a:r>
                        <a:rPr lang="es-ES" sz="1200" noProof="0" dirty="0" err="1">
                          <a:effectLst/>
                        </a:rPr>
                        <a:t>g,gggggggg</a:t>
                      </a:r>
                      <a:r>
                        <a:rPr lang="en-US" sz="1200" dirty="0"/>
                        <a:t>°</a:t>
                      </a:r>
                      <a:endParaRPr lang="es-ES" sz="1200" noProof="0" dirty="0">
                        <a:effectLst/>
                      </a:endParaRPr>
                    </a:p>
                    <a:p>
                      <a:pPr algn="ctr"/>
                      <a:r>
                        <a:rPr lang="es-ES" sz="1200" noProof="0" dirty="0">
                          <a:effectLst/>
                        </a:rPr>
                        <a:t>(grado y décimas de grado) </a:t>
                      </a:r>
                    </a:p>
                  </a:txBody>
                  <a:tcPr marL="72850" marR="72850" marT="36425" marB="36425" anchor="ctr">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tcPr>
                </a:tc>
                <a:tc>
                  <a:txBody>
                    <a:bodyPr/>
                    <a:lstStyle/>
                    <a:p>
                      <a:pPr algn="ctr"/>
                      <a:r>
                        <a:rPr lang="es-ES_tradnl" sz="1200" noProof="0" dirty="0">
                          <a:effectLst/>
                        </a:rPr>
                        <a:t>Longitud: 2,670882794</a:t>
                      </a:r>
                      <a:r>
                        <a:rPr lang="en-US" sz="1200" dirty="0"/>
                        <a:t>°</a:t>
                      </a:r>
                      <a:endParaRPr lang="es-ES_tradnl" sz="1200" noProof="0" dirty="0">
                        <a:effectLst/>
                      </a:endParaRPr>
                    </a:p>
                    <a:p>
                      <a:pPr algn="ctr"/>
                      <a:r>
                        <a:rPr lang="es-ES_tradnl" sz="1200" noProof="0" dirty="0">
                          <a:effectLst/>
                        </a:rPr>
                        <a:t>Latitud: 42,83989702</a:t>
                      </a:r>
                      <a:r>
                        <a:rPr lang="en-US" sz="1200" dirty="0"/>
                        <a:t>°</a:t>
                      </a:r>
                      <a:endParaRPr lang="es-ES_tradnl" sz="1200" noProof="0" dirty="0">
                        <a:effectLst/>
                      </a:endParaRPr>
                    </a:p>
                  </a:txBody>
                  <a:tcPr marL="72850" marR="72850" marT="36425" marB="36425" anchor="ctr">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CuadroTexto 4">
            <a:extLst>
              <a:ext uri="{FF2B5EF4-FFF2-40B4-BE49-F238E27FC236}">
                <a16:creationId xmlns:a16="http://schemas.microsoft.com/office/drawing/2014/main" id="{CBEF9235-961F-236E-4279-1ABEE898682B}"/>
              </a:ext>
            </a:extLst>
          </p:cNvPr>
          <p:cNvSpPr txBox="1"/>
          <p:nvPr/>
        </p:nvSpPr>
        <p:spPr>
          <a:xfrm>
            <a:off x="563236" y="7313114"/>
            <a:ext cx="6634163" cy="646331"/>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algn="just"/>
            <a:r>
              <a:rPr lang="es-ES" sz="1200" dirty="0">
                <a:solidFill>
                  <a:srgbClr val="595959"/>
                </a:solidFill>
              </a:rPr>
              <a:t>Coordenadas cartesianas, expresadas en X e Y sobre un plano como con</a:t>
            </a:r>
            <a:r>
              <a:rPr lang="es-ES" sz="1200" dirty="0"/>
              <a:t> </a:t>
            </a:r>
            <a:r>
              <a:rPr lang="es-ES" sz="1200" b="1" dirty="0"/>
              <a:t>proyección Transversal Universal de Mercator (</a:t>
            </a:r>
            <a:r>
              <a:rPr lang="es-ES" sz="1200" b="1" dirty="0" err="1"/>
              <a:t>UTM</a:t>
            </a:r>
            <a:r>
              <a:rPr lang="es-ES" sz="1200" b="1" dirty="0"/>
              <a:t>) </a:t>
            </a:r>
            <a:r>
              <a:rPr lang="es-ES" sz="1200" dirty="0"/>
              <a:t>para mapas en escalas superiores a 1:500.000, y la </a:t>
            </a:r>
            <a:r>
              <a:rPr lang="es-ES" sz="1200" b="1" dirty="0"/>
              <a:t>proyección Cónica Conforme de Lambert </a:t>
            </a:r>
            <a:r>
              <a:rPr lang="es-ES" sz="1200" dirty="0"/>
              <a:t>para escalas inferiores o iguales. [</a:t>
            </a:r>
            <a:r>
              <a:rPr lang="es-ES_tradnl" sz="1200" dirty="0"/>
              <a:t>RD 1071/2007</a:t>
            </a:r>
            <a:r>
              <a:rPr lang="es-ES" sz="1200" dirty="0"/>
              <a:t>]</a:t>
            </a:r>
            <a:endParaRPr lang="es-ES" sz="1200" dirty="0">
              <a:solidFill>
                <a:srgbClr val="595959"/>
              </a:solidFill>
            </a:endParaRPr>
          </a:p>
        </p:txBody>
      </p:sp>
      <p:pic>
        <p:nvPicPr>
          <p:cNvPr id="12" name="Picture 11" descr="Ejemplos de coordenadas en ETRS89">
            <a:extLst>
              <a:ext uri="{FF2B5EF4-FFF2-40B4-BE49-F238E27FC236}">
                <a16:creationId xmlns:a16="http://schemas.microsoft.com/office/drawing/2014/main" id="{F11EAAA6-A9E9-B202-D89C-819929B7FC67}"/>
              </a:ext>
            </a:extLst>
          </p:cNvPr>
          <p:cNvPicPr>
            <a:picLocks noChangeAspect="1"/>
          </p:cNvPicPr>
          <p:nvPr/>
        </p:nvPicPr>
        <p:blipFill>
          <a:blip r:embed="rId5"/>
          <a:stretch>
            <a:fillRect/>
          </a:stretch>
        </p:blipFill>
        <p:spPr>
          <a:xfrm>
            <a:off x="2013665" y="7918457"/>
            <a:ext cx="4132929" cy="2242803"/>
          </a:xfrm>
          <a:prstGeom prst="rect">
            <a:avLst/>
          </a:prstGeom>
        </p:spPr>
      </p:pic>
    </p:spTree>
    <p:extLst>
      <p:ext uri="{BB962C8B-B14F-4D97-AF65-F5344CB8AC3E}">
        <p14:creationId xmlns:p14="http://schemas.microsoft.com/office/powerpoint/2010/main" val="2486222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9D848-BD59-AD7E-63AF-59084C85D2D4}"/>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DB79289F-1713-12D7-422C-4F0F7BA23B61}"/>
              </a:ext>
            </a:extLst>
          </p:cNvPr>
          <p:cNvSpPr>
            <a:spLocks noGrp="1" noChangeAspect="1"/>
          </p:cNvSpPr>
          <p:nvPr>
            <p:ph type="body" sz="quarter" idx="10"/>
          </p:nvPr>
        </p:nvSpPr>
        <p:spPr>
          <a:prstGeom prst="rect">
            <a:avLst/>
          </a:prstGeom>
        </p:spPr>
        <p:txBody>
          <a:bodyPr/>
          <a:lstStyle/>
          <a:p>
            <a:r>
              <a:rPr lang="es-ES" dirty="0"/>
              <a:t>Representación de los datos espaciales</a:t>
            </a:r>
          </a:p>
        </p:txBody>
      </p:sp>
      <p:sp>
        <p:nvSpPr>
          <p:cNvPr id="11" name="Text Placeholder 10">
            <a:extLst>
              <a:ext uri="{FF2B5EF4-FFF2-40B4-BE49-F238E27FC236}">
                <a16:creationId xmlns:a16="http://schemas.microsoft.com/office/drawing/2014/main" id="{FF805505-0D8E-5817-1669-6A00BF6F63F6}"/>
              </a:ext>
            </a:extLst>
          </p:cNvPr>
          <p:cNvSpPr>
            <a:spLocks noGrp="1"/>
          </p:cNvSpPr>
          <p:nvPr>
            <p:ph type="body" sz="quarter" idx="12"/>
          </p:nvPr>
        </p:nvSpPr>
        <p:spPr/>
        <p:txBody>
          <a:bodyPr/>
          <a:lstStyle/>
          <a:p>
            <a:r>
              <a:rPr lang="en-US" dirty="0"/>
              <a:t>02</a:t>
            </a:r>
          </a:p>
        </p:txBody>
      </p:sp>
      <p:sp>
        <p:nvSpPr>
          <p:cNvPr id="7" name="CuadroTexto 4">
            <a:extLst>
              <a:ext uri="{FF2B5EF4-FFF2-40B4-BE49-F238E27FC236}">
                <a16:creationId xmlns:a16="http://schemas.microsoft.com/office/drawing/2014/main" id="{EEEC6794-054D-EF67-EDDF-57A5CE2E924C}"/>
              </a:ext>
            </a:extLst>
          </p:cNvPr>
          <p:cNvSpPr txBox="1"/>
          <p:nvPr/>
        </p:nvSpPr>
        <p:spPr>
          <a:xfrm>
            <a:off x="317966" y="2405279"/>
            <a:ext cx="6634163" cy="461665"/>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 sz="1200" dirty="0"/>
              <a:t>Teniendo en cuenta el formato y precisión de las coordenadas geográficas y el sistema geodésico de referencia, </a:t>
            </a:r>
            <a:r>
              <a:rPr lang="es-ES" sz="1200" b="1" dirty="0"/>
              <a:t>un mismo lugar se puede representar de múltiples formas.</a:t>
            </a:r>
            <a:endParaRPr lang="es-ES" sz="1200" dirty="0"/>
          </a:p>
        </p:txBody>
      </p:sp>
      <p:graphicFrame>
        <p:nvGraphicFramePr>
          <p:cNvPr id="5" name="Table 3">
            <a:extLst>
              <a:ext uri="{FF2B5EF4-FFF2-40B4-BE49-F238E27FC236}">
                <a16:creationId xmlns:a16="http://schemas.microsoft.com/office/drawing/2014/main" id="{A9D9BB52-BF82-B980-473A-437A31F38AA5}"/>
              </a:ext>
            </a:extLst>
          </p:cNvPr>
          <p:cNvGraphicFramePr>
            <a:graphicFrameLocks noGrp="1"/>
          </p:cNvGraphicFramePr>
          <p:nvPr>
            <p:extLst>
              <p:ext uri="{D42A27DB-BD31-4B8C-83A1-F6EECF244321}">
                <p14:modId xmlns:p14="http://schemas.microsoft.com/office/powerpoint/2010/main" val="1163950327"/>
              </p:ext>
            </p:extLst>
          </p:nvPr>
        </p:nvGraphicFramePr>
        <p:xfrm>
          <a:off x="556048" y="3821159"/>
          <a:ext cx="6396078" cy="2089720"/>
        </p:xfrm>
        <a:graphic>
          <a:graphicData uri="http://schemas.openxmlformats.org/drawingml/2006/table">
            <a:tbl>
              <a:tblPr firstRow="1" firstCol="1" bandRow="1" bandCol="1">
                <a:tableStyleId>{2D5ABB26-0587-4C30-8999-92F81FD0307C}</a:tableStyleId>
              </a:tblPr>
              <a:tblGrid>
                <a:gridCol w="3444452">
                  <a:extLst>
                    <a:ext uri="{9D8B030D-6E8A-4147-A177-3AD203B41FA5}">
                      <a16:colId xmlns:a16="http://schemas.microsoft.com/office/drawing/2014/main" val="20000"/>
                    </a:ext>
                  </a:extLst>
                </a:gridCol>
                <a:gridCol w="2951626">
                  <a:extLst>
                    <a:ext uri="{9D8B030D-6E8A-4147-A177-3AD203B41FA5}">
                      <a16:colId xmlns:a16="http://schemas.microsoft.com/office/drawing/2014/main" val="20001"/>
                    </a:ext>
                  </a:extLst>
                </a:gridCol>
              </a:tblGrid>
              <a:tr h="319669">
                <a:tc>
                  <a:txBody>
                    <a:bodyPr/>
                    <a:lstStyle/>
                    <a:p>
                      <a:pPr algn="ctr"/>
                      <a:r>
                        <a:rPr lang="es-ES_tradnl" sz="1600" b="0" noProof="0" dirty="0">
                          <a:latin typeface="+mn-lt"/>
                        </a:rPr>
                        <a:t>Sistema de Referencia</a:t>
                      </a:r>
                    </a:p>
                  </a:txBody>
                  <a:tcPr>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600" b="0" noProof="0" dirty="0">
                          <a:latin typeface="+mn-lt"/>
                        </a:rPr>
                        <a:t>Coordenadas</a:t>
                      </a:r>
                    </a:p>
                  </a:txBody>
                  <a:tcPr>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418188">
                <a:tc>
                  <a:txBody>
                    <a:bodyPr/>
                    <a:lstStyle/>
                    <a:p>
                      <a:pPr algn="ctr"/>
                      <a:r>
                        <a:rPr lang="pt-BR" sz="1200" noProof="0" dirty="0" err="1">
                          <a:effectLst/>
                        </a:rPr>
                        <a:t>EPSG</a:t>
                      </a:r>
                      <a:r>
                        <a:rPr lang="pt-BR" sz="1200" noProof="0" dirty="0">
                          <a:effectLst/>
                        </a:rPr>
                        <a:t>: 4258 es </a:t>
                      </a:r>
                      <a:r>
                        <a:rPr lang="pt-BR" sz="1200" noProof="0" dirty="0" err="1">
                          <a:effectLst/>
                        </a:rPr>
                        <a:t>ETRS89</a:t>
                      </a:r>
                      <a:r>
                        <a:rPr lang="pt-BR" sz="1200" noProof="0" dirty="0">
                          <a:effectLst/>
                        </a:rPr>
                        <a:t> </a:t>
                      </a:r>
                      <a:r>
                        <a:rPr lang="pt-BR" sz="1200" noProof="0" dirty="0" err="1">
                          <a:effectLst/>
                        </a:rPr>
                        <a:t>latitud</a:t>
                      </a:r>
                      <a:r>
                        <a:rPr lang="pt-BR" sz="1200" noProof="0" dirty="0">
                          <a:effectLst/>
                        </a:rPr>
                        <a:t> longitude (Geográficas)</a:t>
                      </a:r>
                    </a:p>
                  </a:txBody>
                  <a:tcPr marL="72850" marR="72850" marT="36425" marB="36425" anchor="ctr">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200" noProof="0" dirty="0">
                          <a:effectLst/>
                        </a:rPr>
                        <a:t>Longitud oeste: -2</a:t>
                      </a:r>
                      <a:r>
                        <a:rPr lang="en-US" sz="1200" dirty="0"/>
                        <a:t>°</a:t>
                      </a:r>
                      <a:r>
                        <a:rPr lang="es-ES" sz="1200" noProof="0" dirty="0">
                          <a:effectLst/>
                        </a:rPr>
                        <a:t> 40' 15.17"</a:t>
                      </a:r>
                    </a:p>
                    <a:p>
                      <a:pPr algn="ctr"/>
                      <a:r>
                        <a:rPr lang="es-ES" sz="1200" noProof="0" dirty="0">
                          <a:effectLst/>
                        </a:rPr>
                        <a:t>Latitud norte: 42</a:t>
                      </a:r>
                      <a:r>
                        <a:rPr lang="en-US" sz="1200" dirty="0"/>
                        <a:t>°</a:t>
                      </a:r>
                      <a:r>
                        <a:rPr lang="es-ES" sz="1200" noProof="0" dirty="0">
                          <a:effectLst/>
                        </a:rPr>
                        <a:t> 50' 23.62"</a:t>
                      </a:r>
                    </a:p>
                  </a:txBody>
                  <a:tcPr marL="72850" marR="72850" marT="36425" marB="36425" anchor="ctr">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8188">
                <a:tc>
                  <a:txBody>
                    <a:bodyPr/>
                    <a:lstStyle/>
                    <a:p>
                      <a:pPr algn="ctr"/>
                      <a:r>
                        <a:rPr lang="es-ES" sz="1200" noProof="0" dirty="0" err="1">
                          <a:effectLst/>
                        </a:rPr>
                        <a:t>EPSG</a:t>
                      </a:r>
                      <a:r>
                        <a:rPr lang="es-ES" sz="1200" noProof="0" dirty="0">
                          <a:effectLst/>
                        </a:rPr>
                        <a:t>: 25830 es </a:t>
                      </a:r>
                      <a:r>
                        <a:rPr lang="es-ES" sz="1200" noProof="0" dirty="0" err="1">
                          <a:effectLst/>
                        </a:rPr>
                        <a:t>ETRS89</a:t>
                      </a:r>
                      <a:r>
                        <a:rPr lang="es-ES" sz="1200" noProof="0" dirty="0">
                          <a:effectLst/>
                        </a:rPr>
                        <a:t> y proyección UTM Huso 30 </a:t>
                      </a:r>
                    </a:p>
                  </a:txBody>
                  <a:tcPr marL="72850" marR="72850" marT="36425" marB="36425" anchor="ctr">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200" noProof="0" dirty="0">
                          <a:effectLst/>
                        </a:rPr>
                        <a:t>UTM X: 526895.357 m (Huso 30) </a:t>
                      </a:r>
                    </a:p>
                    <a:p>
                      <a:pPr algn="ctr"/>
                      <a:r>
                        <a:rPr lang="es-ES" sz="1200" noProof="0" dirty="0">
                          <a:effectLst/>
                        </a:rPr>
                        <a:t>UTM Y: 4743088.406 m (Huso 30)</a:t>
                      </a:r>
                    </a:p>
                  </a:txBody>
                  <a:tcPr marL="72850" marR="72850" marT="36425" marB="36425" anchor="ctr">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18188">
                <a:tc>
                  <a:txBody>
                    <a:bodyPr/>
                    <a:lstStyle/>
                    <a:p>
                      <a:pPr algn="ctr"/>
                      <a:r>
                        <a:rPr lang="es-ES" sz="1200" noProof="0" dirty="0" err="1">
                          <a:effectLst/>
                        </a:rPr>
                        <a:t>EPSG:4080</a:t>
                      </a:r>
                      <a:r>
                        <a:rPr lang="es-ES" sz="1200" noProof="0" dirty="0">
                          <a:effectLst/>
                        </a:rPr>
                        <a:t> es </a:t>
                      </a:r>
                      <a:r>
                        <a:rPr lang="es-ES" sz="1200" noProof="0" dirty="0" err="1">
                          <a:effectLst/>
                        </a:rPr>
                        <a:t>REGCAN95</a:t>
                      </a:r>
                      <a:r>
                        <a:rPr lang="es-ES" sz="1200" noProof="0" dirty="0">
                          <a:effectLst/>
                        </a:rPr>
                        <a:t> Geográficas </a:t>
                      </a:r>
                      <a:r>
                        <a:rPr lang="es-ES" sz="1200" noProof="0" dirty="0" err="1">
                          <a:effectLst/>
                        </a:rPr>
                        <a:t>3D</a:t>
                      </a:r>
                      <a:endParaRPr lang="es-ES" sz="1200" noProof="0" dirty="0">
                        <a:effectLst/>
                      </a:endParaRPr>
                    </a:p>
                  </a:txBody>
                  <a:tcPr marL="72850" marR="72850" marT="36425" marB="36425" anchor="ctr">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200" noProof="0" dirty="0">
                          <a:effectLst/>
                        </a:rPr>
                        <a:t>Longitud oeste: -16</a:t>
                      </a:r>
                      <a:r>
                        <a:rPr lang="en-US" sz="1200" dirty="0"/>
                        <a:t>°</a:t>
                      </a:r>
                      <a:r>
                        <a:rPr lang="es-ES" sz="1200" noProof="0" dirty="0">
                          <a:effectLst/>
                        </a:rPr>
                        <a:t> 39’ 35,34"</a:t>
                      </a:r>
                    </a:p>
                    <a:p>
                      <a:pPr algn="ctr"/>
                      <a:r>
                        <a:rPr lang="es-ES" sz="1200" noProof="0" dirty="0">
                          <a:effectLst/>
                        </a:rPr>
                        <a:t>Latitud norte: 28</a:t>
                      </a:r>
                      <a:r>
                        <a:rPr lang="en-US" sz="1200" dirty="0"/>
                        <a:t>°</a:t>
                      </a:r>
                      <a:r>
                        <a:rPr lang="es-ES" sz="1200" noProof="0" dirty="0">
                          <a:effectLst/>
                        </a:rPr>
                        <a:t> 39’ 19,13"</a:t>
                      </a:r>
                    </a:p>
                  </a:txBody>
                  <a:tcPr marL="72850" marR="72850" marT="36425" marB="36425" anchor="ctr">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970129"/>
                  </a:ext>
                </a:extLst>
              </a:tr>
              <a:tr h="418188">
                <a:tc>
                  <a:txBody>
                    <a:bodyPr/>
                    <a:lstStyle/>
                    <a:p>
                      <a:pPr marL="0" algn="ctr" defTabSz="755934" rtl="0" eaLnBrk="1" latinLnBrk="0" hangingPunct="1"/>
                      <a:r>
                        <a:rPr lang="en-GB" sz="1200" kern="1200" dirty="0" err="1">
                          <a:solidFill>
                            <a:schemeClr val="tx1"/>
                          </a:solidFill>
                          <a:effectLst/>
                          <a:latin typeface="+mn-lt"/>
                          <a:ea typeface="+mn-ea"/>
                          <a:cs typeface="+mn-cs"/>
                        </a:rPr>
                        <a:t>EPSG</a:t>
                      </a:r>
                      <a:r>
                        <a:rPr lang="en-GB" sz="1200" kern="1200" dirty="0">
                          <a:solidFill>
                            <a:schemeClr val="tx1"/>
                          </a:solidFill>
                          <a:effectLst/>
                          <a:latin typeface="+mn-lt"/>
                          <a:ea typeface="+mn-ea"/>
                          <a:cs typeface="+mn-cs"/>
                        </a:rPr>
                        <a:t> 4083 es </a:t>
                      </a:r>
                      <a:r>
                        <a:rPr lang="en-GB" sz="1200" kern="1200" dirty="0" err="1">
                          <a:solidFill>
                            <a:schemeClr val="tx1"/>
                          </a:solidFill>
                          <a:effectLst/>
                          <a:latin typeface="+mn-lt"/>
                          <a:ea typeface="+mn-ea"/>
                          <a:cs typeface="+mn-cs"/>
                        </a:rPr>
                        <a:t>REGCAN95</a:t>
                      </a:r>
                      <a:r>
                        <a:rPr lang="en-GB" sz="1200" kern="1200" dirty="0">
                          <a:solidFill>
                            <a:schemeClr val="tx1"/>
                          </a:solidFill>
                          <a:effectLst/>
                          <a:latin typeface="+mn-lt"/>
                          <a:ea typeface="+mn-ea"/>
                          <a:cs typeface="+mn-cs"/>
                        </a:rPr>
                        <a:t> y </a:t>
                      </a:r>
                      <a:r>
                        <a:rPr lang="en-GB" sz="1200" kern="1200" dirty="0" err="1">
                          <a:solidFill>
                            <a:schemeClr val="tx1"/>
                          </a:solidFill>
                          <a:effectLst/>
                          <a:latin typeface="+mn-lt"/>
                          <a:ea typeface="+mn-ea"/>
                          <a:cs typeface="+mn-cs"/>
                        </a:rPr>
                        <a:t>proyección</a:t>
                      </a:r>
                      <a:r>
                        <a:rPr lang="en-GB" sz="1200" kern="1200" dirty="0">
                          <a:solidFill>
                            <a:schemeClr val="tx1"/>
                          </a:solidFill>
                          <a:effectLst/>
                          <a:latin typeface="+mn-lt"/>
                          <a:ea typeface="+mn-ea"/>
                          <a:cs typeface="+mn-cs"/>
                        </a:rPr>
                        <a:t> UTM Huso 28</a:t>
                      </a:r>
                      <a:endParaRPr lang="es-ES" sz="1200" kern="1200" noProof="0" dirty="0">
                        <a:solidFill>
                          <a:schemeClr val="tx1"/>
                        </a:solidFill>
                        <a:effectLst/>
                        <a:latin typeface="+mn-lt"/>
                        <a:ea typeface="+mn-ea"/>
                        <a:cs typeface="+mn-cs"/>
                      </a:endParaRPr>
                    </a:p>
                  </a:txBody>
                  <a:tcPr marL="72850" marR="72850" marT="36425" marB="36425" anchor="ctr">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tcPr>
                </a:tc>
                <a:tc>
                  <a:txBody>
                    <a:bodyPr/>
                    <a:lstStyle/>
                    <a:p>
                      <a:pPr algn="ctr"/>
                      <a:r>
                        <a:rPr lang="es-ES" sz="1200" noProof="0" dirty="0" err="1">
                          <a:effectLst/>
                        </a:rPr>
                        <a:t>UTM</a:t>
                      </a:r>
                      <a:r>
                        <a:rPr lang="es-ES" sz="1200" noProof="0" dirty="0">
                          <a:effectLst/>
                        </a:rPr>
                        <a:t> X: 344.893,86 m (Huso 28) </a:t>
                      </a:r>
                    </a:p>
                    <a:p>
                      <a:pPr algn="ctr"/>
                      <a:r>
                        <a:rPr lang="es-ES" sz="1200" noProof="0" dirty="0" err="1">
                          <a:effectLst/>
                        </a:rPr>
                        <a:t>UTM</a:t>
                      </a:r>
                      <a:r>
                        <a:rPr lang="es-ES" sz="1200" noProof="0" dirty="0">
                          <a:effectLst/>
                        </a:rPr>
                        <a:t> Y: 3.128.772,34 m (Huso 28)</a:t>
                      </a:r>
                    </a:p>
                  </a:txBody>
                  <a:tcPr marL="72850" marR="72850" marT="36425" marB="36425" anchor="ctr">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0618134"/>
                  </a:ext>
                </a:extLst>
              </a:tr>
            </a:tbl>
          </a:graphicData>
        </a:graphic>
      </p:graphicFrame>
      <p:sp>
        <p:nvSpPr>
          <p:cNvPr id="12" name="CuadroTexto 4">
            <a:extLst>
              <a:ext uri="{FF2B5EF4-FFF2-40B4-BE49-F238E27FC236}">
                <a16:creationId xmlns:a16="http://schemas.microsoft.com/office/drawing/2014/main" id="{4BD33402-055F-CE38-4A53-7BDC368809D2}"/>
              </a:ext>
            </a:extLst>
          </p:cNvPr>
          <p:cNvSpPr txBox="1"/>
          <p:nvPr/>
        </p:nvSpPr>
        <p:spPr>
          <a:xfrm>
            <a:off x="317963" y="2853091"/>
            <a:ext cx="6634163" cy="830997"/>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 sz="1200" dirty="0"/>
              <a:t>Por otro lado, la forma de referenciar los distintos </a:t>
            </a:r>
            <a:r>
              <a:rPr lang="es-ES" sz="1200" b="1" dirty="0"/>
              <a:t>Sistemas de Referencia de Coordenadas</a:t>
            </a:r>
            <a:r>
              <a:rPr lang="es-ES" sz="1200" dirty="0"/>
              <a:t> es utilizar los </a:t>
            </a:r>
            <a:r>
              <a:rPr lang="es-ES" sz="1200" b="1" dirty="0"/>
              <a:t>códigos EPSG</a:t>
            </a:r>
            <a:r>
              <a:rPr lang="es-ES" sz="1200" dirty="0"/>
              <a:t> (</a:t>
            </a:r>
            <a:r>
              <a:rPr lang="es-ES" sz="1200" i="1" dirty="0" err="1"/>
              <a:t>European</a:t>
            </a:r>
            <a:r>
              <a:rPr lang="es-ES" sz="1200" i="1" dirty="0"/>
              <a:t> </a:t>
            </a:r>
            <a:r>
              <a:rPr lang="es-ES" sz="1200" i="1" dirty="0" err="1"/>
              <a:t>Petroleum</a:t>
            </a:r>
            <a:r>
              <a:rPr lang="es-ES" sz="1200" i="1" dirty="0"/>
              <a:t> </a:t>
            </a:r>
            <a:r>
              <a:rPr lang="es-ES" sz="1200" i="1" dirty="0" err="1"/>
              <a:t>Survey</a:t>
            </a:r>
            <a:r>
              <a:rPr lang="es-ES" sz="1200" i="1" dirty="0"/>
              <a:t> </a:t>
            </a:r>
            <a:r>
              <a:rPr lang="es-ES" sz="1200" i="1" dirty="0" err="1"/>
              <a:t>Group</a:t>
            </a:r>
            <a:r>
              <a:rPr lang="es-ES" sz="1200" dirty="0"/>
              <a:t>) que los codifican asignado un identificador. Todo sistema de referencia tiene su equivalencia de </a:t>
            </a:r>
            <a:r>
              <a:rPr lang="es-ES" sz="1200" dirty="0">
                <a:hlinkClick r:id="rId3"/>
              </a:rPr>
              <a:t>códigos EPSG</a:t>
            </a:r>
            <a:r>
              <a:rPr lang="es-ES" sz="1200" dirty="0"/>
              <a:t> y todos los mapas llevan asociado un código EPSG. Algunos ejemplos:</a:t>
            </a:r>
          </a:p>
        </p:txBody>
      </p:sp>
      <p:sp>
        <p:nvSpPr>
          <p:cNvPr id="15" name="Rectángulo 12">
            <a:extLst>
              <a:ext uri="{FF2B5EF4-FFF2-40B4-BE49-F238E27FC236}">
                <a16:creationId xmlns:a16="http://schemas.microsoft.com/office/drawing/2014/main" id="{7F749D20-B6CC-CDEB-7750-871F0B0A9F18}"/>
              </a:ext>
            </a:extLst>
          </p:cNvPr>
          <p:cNvSpPr/>
          <p:nvPr/>
        </p:nvSpPr>
        <p:spPr>
          <a:xfrm>
            <a:off x="630010" y="6252210"/>
            <a:ext cx="6436415" cy="1672590"/>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En los SIG o cuando se gestiona información geográfica se recomienda utilizar los Sistemas de Referencia Geodésicos oficiales cuyos datums son </a:t>
            </a:r>
            <a:r>
              <a:rPr lang="es-ES" sz="1400" dirty="0" err="1"/>
              <a:t>ETRS89</a:t>
            </a:r>
            <a:r>
              <a:rPr lang="es-ES" sz="1400" dirty="0"/>
              <a:t> para la zona peninsular e Illes Balears o </a:t>
            </a:r>
            <a:r>
              <a:rPr lang="es-ES" sz="1400" dirty="0" err="1"/>
              <a:t>REGCAN95</a:t>
            </a:r>
            <a:r>
              <a:rPr lang="es-ES" sz="1400" dirty="0"/>
              <a:t> para las Islas Canarias.</a:t>
            </a:r>
          </a:p>
          <a:p>
            <a:pPr algn="ctr"/>
            <a:r>
              <a:rPr lang="es-ES" sz="1400" dirty="0"/>
              <a:t>Para hacer turismo o buscar una dirección postal se pueden utilizar otros datums, como los que se utilizan en los dispositivos electrónicos, ya que su precisión </a:t>
            </a:r>
            <a:r>
              <a:rPr lang="es-ES" sz="1400" dirty="0" err="1"/>
              <a:t>decimétrica</a:t>
            </a:r>
            <a:r>
              <a:rPr lang="es-ES" sz="1400" dirty="0"/>
              <a:t> o métrica es suficiente para situarnos sobre la Tierra.</a:t>
            </a:r>
          </a:p>
        </p:txBody>
      </p:sp>
    </p:spTree>
    <p:extLst>
      <p:ext uri="{BB962C8B-B14F-4D97-AF65-F5344CB8AC3E}">
        <p14:creationId xmlns:p14="http://schemas.microsoft.com/office/powerpoint/2010/main" val="528317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8ECAB-8EE2-36B3-E5B9-5A83587DCC30}"/>
            </a:ext>
          </a:extLst>
        </p:cNvPr>
        <p:cNvGrpSpPr/>
        <p:nvPr/>
      </p:nvGrpSpPr>
      <p:grpSpPr>
        <a:xfrm>
          <a:off x="0" y="0"/>
          <a:ext cx="0" cy="0"/>
          <a:chOff x="0" y="0"/>
          <a:chExt cx="0" cy="0"/>
        </a:xfrm>
      </p:grpSpPr>
      <p:pic>
        <p:nvPicPr>
          <p:cNvPr id="3" name="Imagen 5">
            <a:extLst>
              <a:ext uri="{FF2B5EF4-FFF2-40B4-BE49-F238E27FC236}">
                <a16:creationId xmlns:a16="http://schemas.microsoft.com/office/drawing/2014/main" id="{426F3EF5-E33D-99F1-FE86-874066003F51}"/>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83256" y="8064499"/>
            <a:ext cx="2801544" cy="2070125"/>
          </a:xfrm>
          <a:prstGeom prst="rect">
            <a:avLst/>
          </a:prstGeom>
          <a:noFill/>
          <a:ln>
            <a:noFill/>
          </a:ln>
        </p:spPr>
      </p:pic>
      <p:sp>
        <p:nvSpPr>
          <p:cNvPr id="5" name="Text Placeholder 7">
            <a:extLst>
              <a:ext uri="{FF2B5EF4-FFF2-40B4-BE49-F238E27FC236}">
                <a16:creationId xmlns:a16="http://schemas.microsoft.com/office/drawing/2014/main" id="{0CC6C5EE-F411-4CEA-6125-203B5CC3F231}"/>
              </a:ext>
            </a:extLst>
          </p:cNvPr>
          <p:cNvSpPr>
            <a:spLocks noGrp="1"/>
          </p:cNvSpPr>
          <p:nvPr>
            <p:ph type="body" sz="quarter" idx="11"/>
          </p:nvPr>
        </p:nvSpPr>
        <p:spPr>
          <a:xfrm>
            <a:off x="161991" y="2249240"/>
            <a:ext cx="7235687" cy="8045924"/>
          </a:xfrm>
        </p:spPr>
        <p:txBody>
          <a:bodyPr lIns="91440" tIns="45720" rIns="91440" bIns="45720" anchor="t"/>
          <a:lstStyle/>
          <a:p>
            <a:pPr algn="just"/>
            <a:r>
              <a:rPr lang="es-ES_tradnl" sz="1200" dirty="0">
                <a:solidFill>
                  <a:schemeClr val="tx1"/>
                </a:solidFill>
              </a:rPr>
              <a:t>La información anteriormente explicada de forma muy resumida sirve para introducir un contexto sobre la información geoespacial complejo que requiere de múltiples herramientas de apoyo para el tratamiento de datos espaciales.</a:t>
            </a:r>
          </a:p>
          <a:p>
            <a:pPr algn="just"/>
            <a:r>
              <a:rPr lang="es-ES" sz="1200" dirty="0">
                <a:solidFill>
                  <a:schemeClr val="tx1"/>
                </a:solidFill>
              </a:rPr>
              <a:t>La Información Geográfica es intrínsecamente muy compleja y presenta características entre las que destaca:</a:t>
            </a:r>
          </a:p>
          <a:p>
            <a:pPr marL="285750" indent="-285750" algn="just">
              <a:spcBef>
                <a:spcPts val="600"/>
              </a:spcBef>
              <a:buFont typeface="Arial" panose="020B0604020202020204" pitchFamily="34" charset="0"/>
              <a:buChar char="•"/>
            </a:pPr>
            <a:r>
              <a:rPr lang="es-ES" sz="1200" dirty="0">
                <a:solidFill>
                  <a:schemeClr val="tx1"/>
                </a:solidFill>
              </a:rPr>
              <a:t>Es </a:t>
            </a:r>
            <a:r>
              <a:rPr lang="es-ES" sz="1200" b="1" dirty="0">
                <a:solidFill>
                  <a:schemeClr val="tx1"/>
                </a:solidFill>
              </a:rPr>
              <a:t>voluminosa.</a:t>
            </a:r>
            <a:endParaRPr lang="es-ES" sz="1200" dirty="0">
              <a:solidFill>
                <a:schemeClr val="tx1"/>
              </a:solidFill>
            </a:endParaRPr>
          </a:p>
          <a:p>
            <a:pPr marL="285750" indent="-285750" algn="just">
              <a:spcBef>
                <a:spcPts val="600"/>
              </a:spcBef>
              <a:buFont typeface="Arial" panose="020B0604020202020204" pitchFamily="34" charset="0"/>
              <a:buChar char="•"/>
            </a:pPr>
            <a:r>
              <a:rPr lang="es-ES" sz="1200" dirty="0">
                <a:solidFill>
                  <a:schemeClr val="tx1"/>
                </a:solidFill>
              </a:rPr>
              <a:t>Es </a:t>
            </a:r>
            <a:r>
              <a:rPr lang="es-ES" sz="1200" b="1" dirty="0">
                <a:solidFill>
                  <a:schemeClr val="tx1"/>
                </a:solidFill>
              </a:rPr>
              <a:t>fractal</a:t>
            </a:r>
            <a:r>
              <a:rPr lang="es-ES" sz="1200" dirty="0">
                <a:solidFill>
                  <a:schemeClr val="tx1"/>
                </a:solidFill>
              </a:rPr>
              <a:t>, su aspecto y distribución estadística es independiente de la escala.</a:t>
            </a:r>
          </a:p>
          <a:p>
            <a:pPr marL="285750" indent="-285750" algn="just">
              <a:spcBef>
                <a:spcPts val="600"/>
              </a:spcBef>
              <a:buFont typeface="Arial" panose="020B0604020202020204" pitchFamily="34" charset="0"/>
              <a:buChar char="•"/>
            </a:pPr>
            <a:r>
              <a:rPr lang="es-ES" sz="1200" dirty="0">
                <a:solidFill>
                  <a:schemeClr val="tx1"/>
                </a:solidFill>
              </a:rPr>
              <a:t>Es </a:t>
            </a:r>
            <a:r>
              <a:rPr lang="es-ES" sz="1200" b="1" dirty="0">
                <a:solidFill>
                  <a:schemeClr val="tx1"/>
                </a:solidFill>
              </a:rPr>
              <a:t>difusa</a:t>
            </a:r>
            <a:r>
              <a:rPr lang="es-ES" sz="1200" dirty="0">
                <a:solidFill>
                  <a:schemeClr val="tx1"/>
                </a:solidFill>
              </a:rPr>
              <a:t>, ya que, como la realidad, es difícil marcar donde está con precisión la orilla de un río o donde está el límite de un bosque o de una ciudad.</a:t>
            </a:r>
          </a:p>
          <a:p>
            <a:pPr marL="285750" indent="-285750" algn="just">
              <a:spcBef>
                <a:spcPts val="600"/>
              </a:spcBef>
              <a:buFont typeface="Arial" panose="020B0604020202020204" pitchFamily="34" charset="0"/>
              <a:buChar char="•"/>
            </a:pPr>
            <a:r>
              <a:rPr lang="es-ES" sz="1200" dirty="0">
                <a:solidFill>
                  <a:schemeClr val="tx1"/>
                </a:solidFill>
              </a:rPr>
              <a:t>Es </a:t>
            </a:r>
            <a:r>
              <a:rPr lang="es-ES" sz="1200" b="1" dirty="0">
                <a:solidFill>
                  <a:schemeClr val="tx1"/>
                </a:solidFill>
              </a:rPr>
              <a:t>dinámica</a:t>
            </a:r>
            <a:r>
              <a:rPr lang="es-ES" sz="1200" dirty="0">
                <a:solidFill>
                  <a:schemeClr val="tx1"/>
                </a:solidFill>
              </a:rPr>
              <a:t> y por tanto necesita un constante mantenimiento.</a:t>
            </a:r>
          </a:p>
          <a:p>
            <a:pPr marL="285750" indent="-285750" algn="just">
              <a:spcBef>
                <a:spcPts val="600"/>
              </a:spcBef>
              <a:buFont typeface="Arial" panose="020B0604020202020204" pitchFamily="34" charset="0"/>
              <a:buChar char="•"/>
            </a:pPr>
            <a:r>
              <a:rPr lang="es-ES" sz="1200" dirty="0">
                <a:solidFill>
                  <a:schemeClr val="tx1"/>
                </a:solidFill>
              </a:rPr>
              <a:t>Es </a:t>
            </a:r>
            <a:r>
              <a:rPr lang="es-ES" sz="1200" b="1" dirty="0">
                <a:solidFill>
                  <a:schemeClr val="tx1"/>
                </a:solidFill>
              </a:rPr>
              <a:t>multiforme</a:t>
            </a:r>
            <a:r>
              <a:rPr lang="es-ES" sz="1200" dirty="0">
                <a:solidFill>
                  <a:schemeClr val="tx1"/>
                </a:solidFill>
              </a:rPr>
              <a:t> o </a:t>
            </a:r>
            <a:r>
              <a:rPr lang="es-ES" sz="1200" b="1" dirty="0">
                <a:solidFill>
                  <a:schemeClr val="tx1"/>
                </a:solidFill>
              </a:rPr>
              <a:t>polimorfa</a:t>
            </a:r>
            <a:r>
              <a:rPr lang="es-ES" sz="1200" dirty="0">
                <a:solidFill>
                  <a:schemeClr val="tx1"/>
                </a:solidFill>
              </a:rPr>
              <a:t>, por ejemplo, un río se puede representar con una línea o con una superficie dependiendo de la escala.</a:t>
            </a:r>
          </a:p>
          <a:p>
            <a:pPr algn="just"/>
            <a:r>
              <a:rPr lang="es-ES" sz="1200" dirty="0">
                <a:solidFill>
                  <a:schemeClr val="tx1"/>
                </a:solidFill>
              </a:rPr>
              <a:t>Además, la información geográfica es:</a:t>
            </a:r>
          </a:p>
          <a:p>
            <a:pPr marL="285750" indent="-285750" algn="just">
              <a:spcBef>
                <a:spcPts val="600"/>
              </a:spcBef>
              <a:buFont typeface="Arial" panose="020B0604020202020204" pitchFamily="34" charset="0"/>
              <a:buChar char="•"/>
            </a:pPr>
            <a:r>
              <a:rPr lang="es-ES" sz="1200" b="1" dirty="0">
                <a:solidFill>
                  <a:schemeClr val="tx1"/>
                </a:solidFill>
              </a:rPr>
              <a:t>Semántica</a:t>
            </a:r>
            <a:r>
              <a:rPr lang="es-ES" sz="1200" dirty="0">
                <a:solidFill>
                  <a:schemeClr val="tx1"/>
                </a:solidFill>
              </a:rPr>
              <a:t>, al incluir información temática por medio de </a:t>
            </a:r>
            <a:r>
              <a:rPr lang="es-ES" sz="1200" b="1" dirty="0">
                <a:solidFill>
                  <a:schemeClr val="tx1"/>
                </a:solidFill>
              </a:rPr>
              <a:t>atributos</a:t>
            </a:r>
            <a:r>
              <a:rPr lang="es-ES" sz="1200" dirty="0">
                <a:solidFill>
                  <a:schemeClr val="tx1"/>
                </a:solidFill>
              </a:rPr>
              <a:t>. Por ejemplo, el nombre o el área de un municipio.</a:t>
            </a:r>
          </a:p>
          <a:p>
            <a:pPr marL="285750" indent="-285750" algn="just">
              <a:spcBef>
                <a:spcPts val="600"/>
              </a:spcBef>
              <a:buFont typeface="Arial" panose="020B0604020202020204" pitchFamily="34" charset="0"/>
              <a:buChar char="•"/>
            </a:pPr>
            <a:r>
              <a:rPr lang="es-ES" sz="1200" b="1" dirty="0">
                <a:solidFill>
                  <a:schemeClr val="tx1"/>
                </a:solidFill>
              </a:rPr>
              <a:t>Geométrica</a:t>
            </a:r>
            <a:r>
              <a:rPr lang="es-ES" sz="1200" dirty="0">
                <a:solidFill>
                  <a:schemeClr val="tx1"/>
                </a:solidFill>
              </a:rPr>
              <a:t>, al incluir </a:t>
            </a:r>
            <a:r>
              <a:rPr lang="es-ES_tradnl" sz="1200" dirty="0">
                <a:solidFill>
                  <a:schemeClr val="tx1"/>
                </a:solidFill>
              </a:rPr>
              <a:t>descripciones cuantitativas mediante </a:t>
            </a:r>
            <a:r>
              <a:rPr lang="es-ES_tradnl" sz="1200" b="1" dirty="0">
                <a:solidFill>
                  <a:schemeClr val="tx1"/>
                </a:solidFill>
              </a:rPr>
              <a:t>coordenadas</a:t>
            </a:r>
            <a:r>
              <a:rPr lang="es-ES_tradnl" sz="1200" dirty="0">
                <a:solidFill>
                  <a:schemeClr val="tx1"/>
                </a:solidFill>
              </a:rPr>
              <a:t> y funciones matemáticas.</a:t>
            </a:r>
            <a:endParaRPr lang="es-ES" sz="1200" dirty="0">
              <a:solidFill>
                <a:schemeClr val="tx1"/>
              </a:solidFill>
            </a:endParaRPr>
          </a:p>
          <a:p>
            <a:pPr lvl="1" algn="just">
              <a:spcBef>
                <a:spcPts val="600"/>
              </a:spcBef>
              <a:spcAft>
                <a:spcPts val="600"/>
              </a:spcAft>
            </a:pPr>
            <a:r>
              <a:rPr lang="es-ES_tradnl" sz="1200" dirty="0">
                <a:latin typeface="Calibri" panose="020F0502020204030204" pitchFamily="34" charset="0"/>
                <a:cs typeface="Calibri" panose="020F0502020204030204" pitchFamily="34" charset="0"/>
              </a:rPr>
              <a:t>Localización, forma, dimensiones y orientación.</a:t>
            </a:r>
            <a:endParaRPr lang="es-ES" sz="1200" dirty="0">
              <a:latin typeface="Calibri" panose="020F0502020204030204" pitchFamily="34" charset="0"/>
              <a:cs typeface="Calibri" panose="020F0502020204030204" pitchFamily="34" charset="0"/>
            </a:endParaRPr>
          </a:p>
          <a:p>
            <a:pPr lvl="1" algn="just">
              <a:spcBef>
                <a:spcPts val="600"/>
              </a:spcBef>
              <a:spcAft>
                <a:spcPts val="600"/>
              </a:spcAft>
            </a:pPr>
            <a:r>
              <a:rPr lang="es-ES_tradnl" sz="1200" dirty="0">
                <a:latin typeface="Calibri" panose="020F0502020204030204" pitchFamily="34" charset="0"/>
                <a:cs typeface="Calibri" panose="020F0502020204030204" pitchFamily="34" charset="0"/>
              </a:rPr>
              <a:t>La geometría cambia al cambiar de Sistema de Referencia de Coordenadas.</a:t>
            </a:r>
            <a:endParaRPr lang="es-ES" sz="1200" dirty="0">
              <a:latin typeface="Calibri" panose="020F0502020204030204" pitchFamily="34" charset="0"/>
              <a:cs typeface="Calibri" panose="020F0502020204030204" pitchFamily="34" charset="0"/>
            </a:endParaRPr>
          </a:p>
          <a:p>
            <a:pPr marL="285750" indent="-285750" algn="just">
              <a:spcBef>
                <a:spcPts val="600"/>
              </a:spcBef>
              <a:buFont typeface="Arial" panose="020B0604020202020204" pitchFamily="34" charset="0"/>
              <a:buChar char="•"/>
            </a:pPr>
            <a:r>
              <a:rPr lang="es-ES" sz="1200" b="1" dirty="0">
                <a:solidFill>
                  <a:schemeClr val="tx1"/>
                </a:solidFill>
              </a:rPr>
              <a:t>Topológica</a:t>
            </a:r>
            <a:r>
              <a:rPr lang="es-ES" sz="1200" dirty="0">
                <a:solidFill>
                  <a:schemeClr val="tx1"/>
                </a:solidFill>
              </a:rPr>
              <a:t>, mediante la </a:t>
            </a:r>
            <a:r>
              <a:rPr lang="es-ES_tradnl" sz="1200" dirty="0">
                <a:solidFill>
                  <a:schemeClr val="tx1"/>
                </a:solidFill>
              </a:rPr>
              <a:t>descripción de las </a:t>
            </a:r>
            <a:r>
              <a:rPr lang="es-ES_tradnl" sz="1200" b="1" dirty="0">
                <a:solidFill>
                  <a:schemeClr val="tx1"/>
                </a:solidFill>
              </a:rPr>
              <a:t>características espaciales </a:t>
            </a:r>
            <a:r>
              <a:rPr lang="es-ES_tradnl" sz="1200" dirty="0">
                <a:solidFill>
                  <a:schemeClr val="tx1"/>
                </a:solidFill>
              </a:rPr>
              <a:t>que son invariantes a deformaciones elásticas y continuas del espacio. Por ejemplo, un municipio es vecino de otros municipios y está contenido dentro de una provincia.</a:t>
            </a:r>
            <a:endParaRPr lang="es-ES" sz="1200" dirty="0">
              <a:solidFill>
                <a:schemeClr val="tx1"/>
              </a:solidFill>
            </a:endParaRPr>
          </a:p>
          <a:p>
            <a:pPr lvl="1" algn="just">
              <a:spcBef>
                <a:spcPts val="600"/>
              </a:spcBef>
              <a:spcAft>
                <a:spcPts val="600"/>
              </a:spcAft>
            </a:pPr>
            <a:r>
              <a:rPr lang="es-ES_tradnl" sz="1200" dirty="0">
                <a:latin typeface="Calibri" panose="020F0502020204030204" pitchFamily="34" charset="0"/>
                <a:cs typeface="Calibri" panose="020F0502020204030204" pitchFamily="34" charset="0"/>
              </a:rPr>
              <a:t>Conectividad, inclusión, vecindad, etc.</a:t>
            </a:r>
            <a:endParaRPr lang="es-ES" sz="1200" dirty="0">
              <a:latin typeface="Calibri" panose="020F0502020204030204" pitchFamily="34" charset="0"/>
              <a:cs typeface="Calibri" panose="020F0502020204030204" pitchFamily="34" charset="0"/>
            </a:endParaRPr>
          </a:p>
          <a:p>
            <a:pPr lvl="1" algn="just">
              <a:spcBef>
                <a:spcPts val="600"/>
              </a:spcBef>
              <a:spcAft>
                <a:spcPts val="600"/>
              </a:spcAft>
            </a:pPr>
            <a:r>
              <a:rPr lang="es-ES_tradnl" sz="1200" dirty="0">
                <a:latin typeface="Calibri" panose="020F0502020204030204" pitchFamily="34" charset="0"/>
                <a:cs typeface="Calibri" panose="020F0502020204030204" pitchFamily="34" charset="0"/>
              </a:rPr>
              <a:t>Sirven para acelerar el cálculo computacional.</a:t>
            </a:r>
            <a:endParaRPr lang="es-ES" sz="1200" dirty="0">
              <a:latin typeface="Calibri" panose="020F0502020204030204" pitchFamily="34" charset="0"/>
              <a:cs typeface="Calibri" panose="020F0502020204030204" pitchFamily="34" charset="0"/>
            </a:endParaRPr>
          </a:p>
        </p:txBody>
      </p:sp>
      <p:sp>
        <p:nvSpPr>
          <p:cNvPr id="11" name="Text Placeholder 10">
            <a:extLst>
              <a:ext uri="{FF2B5EF4-FFF2-40B4-BE49-F238E27FC236}">
                <a16:creationId xmlns:a16="http://schemas.microsoft.com/office/drawing/2014/main" id="{A70C4493-D37D-136C-BB19-10165ADDCF6C}"/>
              </a:ext>
            </a:extLst>
          </p:cNvPr>
          <p:cNvSpPr>
            <a:spLocks noGrp="1"/>
          </p:cNvSpPr>
          <p:nvPr>
            <p:ph type="body" sz="quarter" idx="12"/>
          </p:nvPr>
        </p:nvSpPr>
        <p:spPr/>
        <p:txBody>
          <a:bodyPr/>
          <a:lstStyle/>
          <a:p>
            <a:r>
              <a:rPr lang="en-US" dirty="0"/>
              <a:t>02</a:t>
            </a:r>
          </a:p>
        </p:txBody>
      </p:sp>
      <p:sp>
        <p:nvSpPr>
          <p:cNvPr id="2" name="Marcador de texto 3">
            <a:extLst>
              <a:ext uri="{FF2B5EF4-FFF2-40B4-BE49-F238E27FC236}">
                <a16:creationId xmlns:a16="http://schemas.microsoft.com/office/drawing/2014/main" id="{5B582593-FA15-29F6-1B85-378816EC3424}"/>
              </a:ext>
            </a:extLst>
          </p:cNvPr>
          <p:cNvSpPr>
            <a:spLocks noGrp="1" noChangeAspect="1"/>
          </p:cNvSpPr>
          <p:nvPr>
            <p:ph type="body" sz="quarter" idx="10"/>
          </p:nvPr>
        </p:nvSpPr>
        <p:spPr>
          <a:xfrm>
            <a:off x="0" y="1705850"/>
            <a:ext cx="4534613" cy="406030"/>
          </a:xfrm>
          <a:prstGeom prst="rect">
            <a:avLst/>
          </a:prstGeom>
        </p:spPr>
        <p:txBody>
          <a:bodyPr>
            <a:noAutofit/>
          </a:bodyPr>
          <a:lstStyle/>
          <a:p>
            <a:r>
              <a:rPr lang="es-ES" sz="1800" dirty="0"/>
              <a:t>Análisis y transformación de datos espaciales</a:t>
            </a:r>
          </a:p>
        </p:txBody>
      </p:sp>
    </p:spTree>
    <p:extLst>
      <p:ext uri="{BB962C8B-B14F-4D97-AF65-F5344CB8AC3E}">
        <p14:creationId xmlns:p14="http://schemas.microsoft.com/office/powerpoint/2010/main" val="1134774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8D64E-DDD0-1070-12B9-3468C9B91E72}"/>
            </a:ext>
          </a:extLst>
        </p:cNvPr>
        <p:cNvGrpSpPr/>
        <p:nvPr/>
      </p:nvGrpSpPr>
      <p:grpSpPr>
        <a:xfrm>
          <a:off x="0" y="0"/>
          <a:ext cx="0" cy="0"/>
          <a:chOff x="0" y="0"/>
          <a:chExt cx="0" cy="0"/>
        </a:xfrm>
      </p:grpSpPr>
      <p:sp>
        <p:nvSpPr>
          <p:cNvPr id="5" name="Rectángulo 12">
            <a:extLst>
              <a:ext uri="{FF2B5EF4-FFF2-40B4-BE49-F238E27FC236}">
                <a16:creationId xmlns:a16="http://schemas.microsoft.com/office/drawing/2014/main" id="{1DE3F3F0-0F54-24AA-BE76-B7CC282A81B6}"/>
              </a:ext>
            </a:extLst>
          </p:cNvPr>
          <p:cNvSpPr/>
          <p:nvPr/>
        </p:nvSpPr>
        <p:spPr>
          <a:xfrm>
            <a:off x="2606755" y="4372448"/>
            <a:ext cx="2264400" cy="4111421"/>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400" dirty="0"/>
              <a:t>La </a:t>
            </a:r>
            <a:r>
              <a:rPr lang="es-ES" sz="1400" b="1" dirty="0"/>
              <a:t>Junta de Andalucía, </a:t>
            </a:r>
            <a:r>
              <a:rPr lang="es-ES" sz="1400" dirty="0"/>
              <a:t>propone la </a:t>
            </a:r>
            <a:r>
              <a:rPr lang="es-ES" sz="1400" dirty="0">
                <a:solidFill>
                  <a:srgbClr val="F9CF3F"/>
                </a:solidFill>
                <a:hlinkClick r:id="rId3">
                  <a:extLst>
                    <a:ext uri="{A12FA001-AC4F-418D-AE19-62706E023703}">
                      <ahyp:hlinkClr xmlns:ahyp="http://schemas.microsoft.com/office/drawing/2018/hyperlinkcolor" val="tx"/>
                    </a:ext>
                  </a:extLst>
                </a:hlinkClick>
              </a:rPr>
              <a:t>herramienta Calar</a:t>
            </a:r>
            <a:r>
              <a:rPr lang="es-ES" sz="1400" dirty="0"/>
              <a:t>, que permite </a:t>
            </a:r>
            <a:r>
              <a:rPr lang="es-ES" sz="1400" dirty="0" err="1"/>
              <a:t>reproyectar</a:t>
            </a:r>
            <a:r>
              <a:rPr lang="es-ES" sz="1400" dirty="0"/>
              <a:t> cartografía en diferentes referencias geodésicas y proyecciones utilizadas comúnmente, entre otras utilidades.</a:t>
            </a:r>
          </a:p>
        </p:txBody>
      </p:sp>
      <p:sp>
        <p:nvSpPr>
          <p:cNvPr id="2" name="Rectángulo 12">
            <a:extLst>
              <a:ext uri="{FF2B5EF4-FFF2-40B4-BE49-F238E27FC236}">
                <a16:creationId xmlns:a16="http://schemas.microsoft.com/office/drawing/2014/main" id="{407495AE-4172-78CD-A5DD-6979B38B6DDC}"/>
              </a:ext>
            </a:extLst>
          </p:cNvPr>
          <p:cNvSpPr/>
          <p:nvPr/>
        </p:nvSpPr>
        <p:spPr>
          <a:xfrm>
            <a:off x="173627" y="4384879"/>
            <a:ext cx="2264400" cy="4111421"/>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ES_tradnl" sz="1400" dirty="0"/>
              <a:t>El </a:t>
            </a:r>
            <a:r>
              <a:rPr lang="es-ES_tradnl" sz="1400" b="1" dirty="0"/>
              <a:t>Instituto Geográfico Nacional </a:t>
            </a:r>
            <a:r>
              <a:rPr lang="es-ES_tradnl" sz="1400" dirty="0"/>
              <a:t>(IGN) dispone del</a:t>
            </a:r>
            <a:r>
              <a:rPr lang="es-ES_tradnl" sz="1400" dirty="0">
                <a:solidFill>
                  <a:srgbClr val="F9CF3F"/>
                </a:solidFill>
              </a:rPr>
              <a:t> </a:t>
            </a:r>
            <a:r>
              <a:rPr lang="es-ES_tradnl" sz="1400" dirty="0">
                <a:solidFill>
                  <a:srgbClr val="F9CF3F"/>
                </a:solidFill>
                <a:hlinkClick r:id="rId4">
                  <a:extLst>
                    <a:ext uri="{A12FA001-AC4F-418D-AE19-62706E023703}">
                      <ahyp:hlinkClr xmlns:ahyp="http://schemas.microsoft.com/office/drawing/2018/hyperlinkcolor" val="tx"/>
                    </a:ext>
                  </a:extLst>
                </a:hlinkClick>
              </a:rPr>
              <a:t>programa de aplicaciones geodésicas (PAG</a:t>
            </a:r>
            <a:r>
              <a:rPr lang="es-ES_tradnl" sz="1400" dirty="0">
                <a:solidFill>
                  <a:srgbClr val="F9CF3F"/>
                </a:solidFill>
              </a:rPr>
              <a:t>) </a:t>
            </a:r>
            <a:r>
              <a:rPr lang="es-ES_tradnl" sz="1400" dirty="0"/>
              <a:t>que a través de la </a:t>
            </a:r>
            <a:r>
              <a:rPr lang="es-ES_tradnl" sz="1400" dirty="0">
                <a:solidFill>
                  <a:srgbClr val="F9CF3F"/>
                </a:solidFill>
                <a:hlinkClick r:id="rId5">
                  <a:extLst>
                    <a:ext uri="{A12FA001-AC4F-418D-AE19-62706E023703}">
                      <ahyp:hlinkClr xmlns:ahyp="http://schemas.microsoft.com/office/drawing/2018/hyperlinkcolor" val="tx"/>
                    </a:ext>
                  </a:extLst>
                </a:hlinkClick>
              </a:rPr>
              <a:t>calculadora geodésica</a:t>
            </a:r>
            <a:r>
              <a:rPr lang="es-ES_tradnl" sz="1400" dirty="0">
                <a:solidFill>
                  <a:srgbClr val="0E2F62"/>
                </a:solidFill>
                <a:hlinkClick r:id="rId5">
                  <a:extLst>
                    <a:ext uri="{A12FA001-AC4F-418D-AE19-62706E023703}">
                      <ahyp:hlinkClr xmlns:ahyp="http://schemas.microsoft.com/office/drawing/2018/hyperlinkcolor" val="tx"/>
                    </a:ext>
                  </a:extLst>
                </a:hlinkClick>
              </a:rPr>
              <a:t> </a:t>
            </a:r>
            <a:r>
              <a:rPr lang="es-ES_tradnl" sz="1400" dirty="0"/>
              <a:t>permite transformaciones entre datum o entre coordenadas geográficas y geocéntricas.</a:t>
            </a:r>
            <a:endParaRPr lang="es-ES" sz="1400" dirty="0"/>
          </a:p>
        </p:txBody>
      </p:sp>
      <p:sp>
        <p:nvSpPr>
          <p:cNvPr id="11" name="Text Placeholder 10">
            <a:extLst>
              <a:ext uri="{FF2B5EF4-FFF2-40B4-BE49-F238E27FC236}">
                <a16:creationId xmlns:a16="http://schemas.microsoft.com/office/drawing/2014/main" id="{9FD084DA-D403-3551-33C5-643BB5574563}"/>
              </a:ext>
            </a:extLst>
          </p:cNvPr>
          <p:cNvSpPr>
            <a:spLocks noGrp="1"/>
          </p:cNvSpPr>
          <p:nvPr>
            <p:ph type="body" sz="quarter" idx="12"/>
          </p:nvPr>
        </p:nvSpPr>
        <p:spPr/>
        <p:txBody>
          <a:bodyPr/>
          <a:lstStyle/>
          <a:p>
            <a:r>
              <a:rPr lang="en-US" dirty="0"/>
              <a:t>02</a:t>
            </a:r>
          </a:p>
        </p:txBody>
      </p:sp>
      <p:sp>
        <p:nvSpPr>
          <p:cNvPr id="7" name="CuadroTexto 4">
            <a:extLst>
              <a:ext uri="{FF2B5EF4-FFF2-40B4-BE49-F238E27FC236}">
                <a16:creationId xmlns:a16="http://schemas.microsoft.com/office/drawing/2014/main" id="{BA5D18D6-01A4-63E0-5B51-2BFA39BAE673}"/>
              </a:ext>
            </a:extLst>
          </p:cNvPr>
          <p:cNvSpPr txBox="1"/>
          <p:nvPr/>
        </p:nvSpPr>
        <p:spPr>
          <a:xfrm>
            <a:off x="462755" y="1531915"/>
            <a:ext cx="6634163" cy="2215991"/>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lnSpc>
                <a:spcPct val="90000"/>
              </a:lnSpc>
              <a:spcBef>
                <a:spcPts val="1200"/>
              </a:spcBef>
              <a:spcAft>
                <a:spcPts val="600"/>
              </a:spcAft>
              <a:buNone/>
            </a:pPr>
            <a:r>
              <a:rPr lang="es-ES" sz="1200" dirty="0"/>
              <a:t>Todas estas características, hacen que sea necesario utilizar aplicaciones como los </a:t>
            </a:r>
            <a:r>
              <a:rPr lang="es-ES_tradnl" sz="1200" b="1" dirty="0"/>
              <a:t>Sistemas de</a:t>
            </a:r>
            <a:r>
              <a:rPr lang="en-US" sz="1200" b="1" dirty="0"/>
              <a:t> </a:t>
            </a:r>
            <a:r>
              <a:rPr lang="es-ES_tradnl" sz="1200" b="1" dirty="0"/>
              <a:t>Información Geográfica (SIG) </a:t>
            </a:r>
            <a:r>
              <a:rPr lang="es-ES" sz="1200" dirty="0"/>
              <a:t>que disponen de herramientas para procesar los datos espaciales, como por ejemplo realizar la transformación de coordenadas de un SRC a otro SRC.</a:t>
            </a:r>
          </a:p>
          <a:p>
            <a:pPr marL="0" indent="0" algn="just">
              <a:lnSpc>
                <a:spcPct val="90000"/>
              </a:lnSpc>
              <a:spcBef>
                <a:spcPts val="1200"/>
              </a:spcBef>
              <a:spcAft>
                <a:spcPts val="600"/>
              </a:spcAft>
              <a:buNone/>
            </a:pPr>
            <a:r>
              <a:rPr lang="es-ES" sz="1200" b="0" dirty="0"/>
              <a:t>Un SIG es un </a:t>
            </a:r>
            <a:r>
              <a:rPr lang="es-ES" sz="1200" b="0" i="1" dirty="0"/>
              <a:t>“Conjunto integrado de medios y métodos informáticos, capaz de recoger, verificar, almacenar, gestionar, actualizar, manipular, recuperar, transformar, analizar, mostrar y transferir datos espacialmente referidos a la Tierra.” </a:t>
            </a:r>
            <a:r>
              <a:rPr lang="es-ES" sz="1200" b="0" dirty="0"/>
              <a:t>[según la definición del Departamento de Medio Ambiente (</a:t>
            </a:r>
            <a:r>
              <a:rPr lang="es-ES" sz="1200" b="0" dirty="0" err="1"/>
              <a:t>DoE</a:t>
            </a:r>
            <a:r>
              <a:rPr lang="es-ES" sz="1200" b="0" dirty="0"/>
              <a:t>), Burrough, </a:t>
            </a:r>
            <a:r>
              <a:rPr lang="es-ES" sz="1200" b="0" dirty="0" err="1"/>
              <a:t>Goodchild</a:t>
            </a:r>
            <a:r>
              <a:rPr lang="es-ES" sz="1200" b="0" dirty="0"/>
              <a:t>, </a:t>
            </a:r>
            <a:r>
              <a:rPr lang="es-ES" sz="1200" b="0" dirty="0" err="1"/>
              <a:t>Rhin</a:t>
            </a:r>
            <a:r>
              <a:rPr lang="es-ES" sz="1200" b="0" dirty="0"/>
              <a:t> y otros] </a:t>
            </a:r>
            <a:endParaRPr lang="es-ES" sz="1200" b="0" i="1" dirty="0"/>
          </a:p>
          <a:p>
            <a:pPr marL="0" indent="0" algn="just">
              <a:lnSpc>
                <a:spcPct val="90000"/>
              </a:lnSpc>
              <a:spcBef>
                <a:spcPts val="1200"/>
              </a:spcBef>
              <a:spcAft>
                <a:spcPts val="600"/>
              </a:spcAft>
              <a:buNone/>
            </a:pPr>
            <a:r>
              <a:rPr lang="es-ES" sz="1200" b="0" dirty="0"/>
              <a:t>Los SIG están disponibles en algunas herramientas como, por ejemplo, la herramienta de escritorio </a:t>
            </a:r>
            <a:r>
              <a:rPr lang="es-ES" sz="1200" b="0" dirty="0">
                <a:hlinkClick r:id="rId6"/>
              </a:rPr>
              <a:t>QGIS</a:t>
            </a:r>
            <a:r>
              <a:rPr lang="es-ES" sz="1200" b="0" dirty="0"/>
              <a:t>, que entre otras funcionalidades permite </a:t>
            </a:r>
            <a:r>
              <a:rPr lang="es-ES" sz="1200" b="0" dirty="0" err="1"/>
              <a:t>reproyecciones</a:t>
            </a:r>
            <a:r>
              <a:rPr lang="es-ES" sz="1200" b="0" dirty="0"/>
              <a:t> al vuelo (útiles para visualizaciones) y transformaciones de datos.</a:t>
            </a:r>
          </a:p>
        </p:txBody>
      </p:sp>
      <p:sp>
        <p:nvSpPr>
          <p:cNvPr id="15" name="Rectángulo 5">
            <a:extLst>
              <a:ext uri="{FF2B5EF4-FFF2-40B4-BE49-F238E27FC236}">
                <a16:creationId xmlns:a16="http://schemas.microsoft.com/office/drawing/2014/main" id="{1DC7C6F8-6D22-2D23-498A-FFFEAE61D9E5}"/>
              </a:ext>
            </a:extLst>
          </p:cNvPr>
          <p:cNvSpPr/>
          <p:nvPr/>
        </p:nvSpPr>
        <p:spPr>
          <a:xfrm>
            <a:off x="54344" y="3861600"/>
            <a:ext cx="6368065" cy="338554"/>
          </a:xfrm>
          <a:prstGeom prst="rect">
            <a:avLst/>
          </a:prstGeom>
        </p:spPr>
        <p:txBody>
          <a:bodyPr wrap="square">
            <a:spAutoFit/>
          </a:bodyPr>
          <a:lstStyle/>
          <a:p>
            <a:r>
              <a:rPr lang="es-ES_tradnl" sz="1600" b="1" dirty="0"/>
              <a:t>Ejemplo de herramientas para abordar estas tareas son: </a:t>
            </a:r>
          </a:p>
        </p:txBody>
      </p:sp>
      <p:sp>
        <p:nvSpPr>
          <p:cNvPr id="18" name="Rectángulo 6">
            <a:extLst>
              <a:ext uri="{FF2B5EF4-FFF2-40B4-BE49-F238E27FC236}">
                <a16:creationId xmlns:a16="http://schemas.microsoft.com/office/drawing/2014/main" id="{3098A9D5-1638-D539-4E07-4E6E3AC03BD3}"/>
              </a:ext>
            </a:extLst>
          </p:cNvPr>
          <p:cNvSpPr/>
          <p:nvPr/>
        </p:nvSpPr>
        <p:spPr>
          <a:xfrm>
            <a:off x="462755" y="8761731"/>
            <a:ext cx="6392789" cy="1200329"/>
          </a:xfrm>
          <a:prstGeom prst="rect">
            <a:avLst/>
          </a:prstGeom>
        </p:spPr>
        <p:txBody>
          <a:bodyPr wrap="square">
            <a:spAutoFit/>
          </a:bodyPr>
          <a:lstStyle/>
          <a:p>
            <a:pPr algn="just"/>
            <a:r>
              <a:rPr lang="es-ES" sz="1200" dirty="0"/>
              <a:t>Por otro lado, existen además varias implementaciones de software de código abierto para ayudar a los usuarios a realizar conversiones entre coordenadas que utilizan diferentes puntos de referencia y o proyecciones. Entre otras: la </a:t>
            </a:r>
            <a:r>
              <a:rPr lang="es-ES" sz="1200" dirty="0">
                <a:hlinkClick r:id="rId7"/>
              </a:rPr>
              <a:t>librería de abstracción de datos geoespaciales</a:t>
            </a:r>
            <a:r>
              <a:rPr lang="es-ES" sz="1200" dirty="0"/>
              <a:t> (GDAL), la </a:t>
            </a:r>
            <a:r>
              <a:rPr lang="es-ES" sz="1200" dirty="0">
                <a:hlinkClick r:id="rId8"/>
              </a:rPr>
              <a:t>librería de proyecciones cartográficas</a:t>
            </a:r>
            <a:r>
              <a:rPr lang="es-ES" sz="1200" dirty="0"/>
              <a:t> (PROJ.4) y su </a:t>
            </a:r>
            <a:r>
              <a:rPr lang="es-ES" sz="1200" dirty="0">
                <a:hlinkClick r:id="rId9"/>
              </a:rPr>
              <a:t>implementación de JavaScript asociada</a:t>
            </a:r>
            <a:r>
              <a:rPr lang="es-ES" sz="1200" dirty="0"/>
              <a:t> (PROJ4.JS), la </a:t>
            </a:r>
            <a:r>
              <a:rPr lang="es-ES" sz="1200" dirty="0">
                <a:hlinkClick r:id="rId10"/>
              </a:rPr>
              <a:t>librería </a:t>
            </a:r>
            <a:r>
              <a:rPr lang="es-ES" sz="1200" dirty="0" err="1">
                <a:hlinkClick r:id="rId10"/>
              </a:rPr>
              <a:t>GeoTools</a:t>
            </a:r>
            <a:r>
              <a:rPr lang="es-ES" sz="1200" dirty="0"/>
              <a:t> para Java, </a:t>
            </a:r>
            <a:r>
              <a:rPr lang="es-ES" sz="1200" dirty="0" err="1">
                <a:hlinkClick r:id="rId11"/>
              </a:rPr>
              <a:t>PyProj</a:t>
            </a:r>
            <a:r>
              <a:rPr lang="es-ES" sz="1200" dirty="0"/>
              <a:t> para Python y la </a:t>
            </a:r>
            <a:r>
              <a:rPr lang="es-ES" sz="1200" dirty="0">
                <a:hlinkClick r:id="rId12"/>
              </a:rPr>
              <a:t>librería del sistema de información espacial Apache</a:t>
            </a:r>
            <a:r>
              <a:rPr lang="es-ES" sz="1200" dirty="0"/>
              <a:t> (SIS).</a:t>
            </a:r>
          </a:p>
        </p:txBody>
      </p:sp>
      <p:sp>
        <p:nvSpPr>
          <p:cNvPr id="6" name="Rectángulo 12">
            <a:extLst>
              <a:ext uri="{FF2B5EF4-FFF2-40B4-BE49-F238E27FC236}">
                <a16:creationId xmlns:a16="http://schemas.microsoft.com/office/drawing/2014/main" id="{CC7E887C-F587-69A9-4D53-7A4ADEC40305}"/>
              </a:ext>
            </a:extLst>
          </p:cNvPr>
          <p:cNvSpPr/>
          <p:nvPr/>
        </p:nvSpPr>
        <p:spPr>
          <a:xfrm>
            <a:off x="5067918" y="4372447"/>
            <a:ext cx="2264400" cy="4111421"/>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ES_tradnl" sz="1400" dirty="0"/>
              <a:t>El </a:t>
            </a:r>
            <a:r>
              <a:rPr lang="fr-FR" sz="1400" b="1" dirty="0"/>
              <a:t>Institut </a:t>
            </a:r>
            <a:r>
              <a:rPr lang="fr-FR" sz="1400" b="1" dirty="0" err="1"/>
              <a:t>Cartogràfic</a:t>
            </a:r>
            <a:r>
              <a:rPr lang="fr-FR" sz="1400" b="1" dirty="0"/>
              <a:t> i </a:t>
            </a:r>
            <a:r>
              <a:rPr lang="fr-FR" sz="1400" b="1" dirty="0" err="1"/>
              <a:t>Geològic</a:t>
            </a:r>
            <a:r>
              <a:rPr lang="fr-FR" sz="1400" b="1" dirty="0"/>
              <a:t> de </a:t>
            </a:r>
            <a:r>
              <a:rPr lang="fr-FR" sz="1400" b="1" dirty="0" err="1"/>
              <a:t>Catalunya</a:t>
            </a:r>
            <a:r>
              <a:rPr lang="fr-FR" sz="1400" b="1" dirty="0"/>
              <a:t> </a:t>
            </a:r>
            <a:r>
              <a:rPr lang="es-ES_tradnl" sz="1400" dirty="0"/>
              <a:t>(IGCG) ofrece una </a:t>
            </a:r>
            <a:r>
              <a:rPr lang="es-ES_tradnl" sz="1400" dirty="0">
                <a:solidFill>
                  <a:srgbClr val="F9CF3F"/>
                </a:solidFill>
                <a:hlinkClick r:id="rId13">
                  <a:extLst>
                    <a:ext uri="{A12FA001-AC4F-418D-AE19-62706E023703}">
                      <ahyp:hlinkClr xmlns:ahyp="http://schemas.microsoft.com/office/drawing/2018/hyperlinkcolor" val="tx"/>
                    </a:ext>
                  </a:extLst>
                </a:hlinkClick>
              </a:rPr>
              <a:t>calculadora geodésica</a:t>
            </a:r>
            <a:r>
              <a:rPr lang="es-ES_tradnl" sz="1400" dirty="0">
                <a:solidFill>
                  <a:srgbClr val="0E2F62"/>
                </a:solidFill>
                <a:hlinkClick r:id="rId5">
                  <a:extLst>
                    <a:ext uri="{A12FA001-AC4F-418D-AE19-62706E023703}">
                      <ahyp:hlinkClr xmlns:ahyp="http://schemas.microsoft.com/office/drawing/2018/hyperlinkcolor" val="tx"/>
                    </a:ext>
                  </a:extLst>
                </a:hlinkClick>
              </a:rPr>
              <a:t> </a:t>
            </a:r>
            <a:r>
              <a:rPr lang="es-ES_tradnl" sz="1400" dirty="0"/>
              <a:t>para transformar coordenadas como herramienta web y como </a:t>
            </a:r>
            <a:r>
              <a:rPr lang="es-ES_tradnl" sz="1400" dirty="0">
                <a:solidFill>
                  <a:srgbClr val="F9CF3F"/>
                </a:solidFill>
                <a:hlinkClick r:id="rId14">
                  <a:extLst>
                    <a:ext uri="{A12FA001-AC4F-418D-AE19-62706E023703}">
                      <ahyp:hlinkClr xmlns:ahyp="http://schemas.microsoft.com/office/drawing/2018/hyperlinkcolor" val="tx"/>
                    </a:ext>
                  </a:extLst>
                </a:hlinkClick>
              </a:rPr>
              <a:t>API</a:t>
            </a:r>
            <a:r>
              <a:rPr lang="es-ES_tradnl" sz="1400" dirty="0"/>
              <a:t>.</a:t>
            </a:r>
            <a:endParaRPr lang="es-ES" sz="1400" dirty="0"/>
          </a:p>
        </p:txBody>
      </p:sp>
      <p:pic>
        <p:nvPicPr>
          <p:cNvPr id="3" name="Imagen 3" descr="Imagen que contiene mapa&#10;&#10;Descripción generada automáticamente">
            <a:extLst>
              <a:ext uri="{FF2B5EF4-FFF2-40B4-BE49-F238E27FC236}">
                <a16:creationId xmlns:a16="http://schemas.microsoft.com/office/drawing/2014/main" id="{554DC6ED-FA7F-0C7F-62F7-4D531B8A5F4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9969" y="4549886"/>
            <a:ext cx="1982903" cy="1529836"/>
          </a:xfrm>
          <a:prstGeom prst="rect">
            <a:avLst/>
          </a:prstGeom>
          <a:ln>
            <a:noFill/>
          </a:ln>
          <a:effectLst>
            <a:outerShdw blurRad="190500" algn="tl" rotWithShape="0">
              <a:srgbClr val="000000">
                <a:alpha val="70000"/>
              </a:srgbClr>
            </a:outerShdw>
          </a:effectLst>
        </p:spPr>
      </p:pic>
      <p:pic>
        <p:nvPicPr>
          <p:cNvPr id="4" name="Imagen 4" descr="Captura de pantalla de un celular&#10;&#10;Descripción generada automáticamente">
            <a:extLst>
              <a:ext uri="{FF2B5EF4-FFF2-40B4-BE49-F238E27FC236}">
                <a16:creationId xmlns:a16="http://schemas.microsoft.com/office/drawing/2014/main" id="{AA994E54-37AB-B6AF-23A9-2C2B9CE68A9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654296" y="6744581"/>
            <a:ext cx="2169318" cy="1407646"/>
          </a:xfrm>
          <a:prstGeom prst="rect">
            <a:avLst/>
          </a:prstGeom>
          <a:ln>
            <a:noFill/>
          </a:ln>
          <a:effectLst>
            <a:outerShdw blurRad="190500" algn="tl" rotWithShape="0">
              <a:srgbClr val="000000">
                <a:alpha val="70000"/>
              </a:srgbClr>
            </a:outerShdw>
          </a:effectLst>
        </p:spPr>
      </p:pic>
      <p:pic>
        <p:nvPicPr>
          <p:cNvPr id="8" name="Picture 7" descr="Calculadora geodésica del IGCG">
            <a:extLst>
              <a:ext uri="{FF2B5EF4-FFF2-40B4-BE49-F238E27FC236}">
                <a16:creationId xmlns:a16="http://schemas.microsoft.com/office/drawing/2014/main" id="{C7E5B268-40F4-9E76-5B12-143F38F55BB7}"/>
              </a:ext>
            </a:extLst>
          </p:cNvPr>
          <p:cNvPicPr>
            <a:picLocks noChangeAspect="1"/>
          </p:cNvPicPr>
          <p:nvPr/>
        </p:nvPicPr>
        <p:blipFill>
          <a:blip r:embed="rId17"/>
          <a:stretch>
            <a:fillRect/>
          </a:stretch>
        </p:blipFill>
        <p:spPr>
          <a:xfrm>
            <a:off x="5168900" y="4486105"/>
            <a:ext cx="2054605" cy="2373041"/>
          </a:xfrm>
          <a:prstGeom prst="rect">
            <a:avLst/>
          </a:prstGeom>
        </p:spPr>
      </p:pic>
    </p:spTree>
    <p:extLst>
      <p:ext uri="{BB962C8B-B14F-4D97-AF65-F5344CB8AC3E}">
        <p14:creationId xmlns:p14="http://schemas.microsoft.com/office/powerpoint/2010/main" val="126824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AC9AB-B802-CCB1-DFD4-8437B081AD4E}"/>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2A9D420E-CD80-4EC1-9F9C-64AED4000859}"/>
              </a:ext>
            </a:extLst>
          </p:cNvPr>
          <p:cNvSpPr>
            <a:spLocks noGrp="1"/>
          </p:cNvSpPr>
          <p:nvPr>
            <p:ph type="body" sz="quarter" idx="12"/>
          </p:nvPr>
        </p:nvSpPr>
        <p:spPr/>
        <p:txBody>
          <a:bodyPr/>
          <a:lstStyle/>
          <a:p>
            <a:r>
              <a:rPr lang="en-US" dirty="0"/>
              <a:t>02</a:t>
            </a:r>
          </a:p>
        </p:txBody>
      </p:sp>
      <p:sp>
        <p:nvSpPr>
          <p:cNvPr id="7" name="CuadroTexto 4">
            <a:extLst>
              <a:ext uri="{FF2B5EF4-FFF2-40B4-BE49-F238E27FC236}">
                <a16:creationId xmlns:a16="http://schemas.microsoft.com/office/drawing/2014/main" id="{77DB7433-3502-6C8D-FE1F-8858DE5775B5}"/>
              </a:ext>
            </a:extLst>
          </p:cNvPr>
          <p:cNvSpPr txBox="1"/>
          <p:nvPr/>
        </p:nvSpPr>
        <p:spPr>
          <a:xfrm>
            <a:off x="462755" y="2220645"/>
            <a:ext cx="6634163" cy="2215991"/>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lnSpc>
                <a:spcPct val="90000"/>
              </a:lnSpc>
              <a:spcBef>
                <a:spcPts val="1200"/>
              </a:spcBef>
              <a:spcAft>
                <a:spcPts val="600"/>
              </a:spcAft>
              <a:buNone/>
            </a:pPr>
            <a:r>
              <a:rPr lang="es-ES_tradnl" sz="1200" dirty="0"/>
              <a:t>Un SIG almacena de forma estructurada los datos que describen un fenómeno, construyendo con ellos un </a:t>
            </a:r>
            <a:r>
              <a:rPr lang="es-ES_tradnl" sz="1200" b="1" dirty="0"/>
              <a:t>modelo</a:t>
            </a:r>
            <a:r>
              <a:rPr lang="es-ES_tradnl" sz="1200" dirty="0"/>
              <a:t>, que representa la </a:t>
            </a:r>
            <a:r>
              <a:rPr lang="es-ES_tradnl" sz="1200" b="1" dirty="0"/>
              <a:t>porción de la realidad cuya información se desea gestionar</a:t>
            </a:r>
            <a:r>
              <a:rPr lang="es-ES_tradnl" sz="1200" dirty="0"/>
              <a:t>. En un SIG convive la información geográfica (</a:t>
            </a:r>
            <a:r>
              <a:rPr lang="es-ES_tradnl" sz="1200" i="1" dirty="0"/>
              <a:t>¿dónde está?</a:t>
            </a:r>
            <a:r>
              <a:rPr lang="es-ES_tradnl" sz="1200" dirty="0"/>
              <a:t>) con la descriptiva (</a:t>
            </a:r>
            <a:r>
              <a:rPr lang="es-ES_tradnl" sz="1200" i="1" dirty="0"/>
              <a:t>¿qué es?</a:t>
            </a:r>
            <a:r>
              <a:rPr lang="es-ES_tradnl" sz="1200" dirty="0"/>
              <a:t>) y con la temática (</a:t>
            </a:r>
            <a:r>
              <a:rPr lang="es-ES_tradnl" sz="1200" i="1" dirty="0"/>
              <a:t>¿cómo es?</a:t>
            </a:r>
            <a:r>
              <a:rPr lang="es-ES_tradnl" sz="1200" dirty="0"/>
              <a:t>).</a:t>
            </a:r>
            <a:endParaRPr lang="es-ES" sz="1200" dirty="0"/>
          </a:p>
          <a:p>
            <a:pPr marL="0" indent="0" algn="just">
              <a:lnSpc>
                <a:spcPct val="90000"/>
              </a:lnSpc>
              <a:spcBef>
                <a:spcPts val="1200"/>
              </a:spcBef>
              <a:spcAft>
                <a:spcPts val="600"/>
              </a:spcAft>
              <a:buNone/>
            </a:pPr>
            <a:r>
              <a:rPr lang="es-ES_tradnl" sz="1200" dirty="0"/>
              <a:t>Por ello, los datos geográficos que se almacenan o se gestionan en un SIG deben tener una </a:t>
            </a:r>
            <a:r>
              <a:rPr lang="es-ES_tradnl" sz="1200" b="1" dirty="0"/>
              <a:t>estructura de datos</a:t>
            </a:r>
            <a:r>
              <a:rPr lang="es-ES_tradnl" sz="1200" dirty="0"/>
              <a:t> con atributos y relaciones entre los datos espaciales, acorde a un modelo de datos o esquema de aplicación que se representa, por ejemplo, a través de los </a:t>
            </a:r>
            <a:r>
              <a:rPr lang="es-ES_tradnl" sz="1200" dirty="0">
                <a:hlinkClick r:id="rId3"/>
              </a:rPr>
              <a:t>modelos UML</a:t>
            </a:r>
            <a:r>
              <a:rPr lang="es-ES_tradnl" sz="1200" dirty="0"/>
              <a:t>.</a:t>
            </a:r>
          </a:p>
          <a:p>
            <a:pPr marL="0" indent="0" algn="just">
              <a:lnSpc>
                <a:spcPct val="90000"/>
              </a:lnSpc>
              <a:spcBef>
                <a:spcPts val="1200"/>
              </a:spcBef>
              <a:spcAft>
                <a:spcPts val="600"/>
              </a:spcAft>
              <a:buNone/>
            </a:pPr>
            <a:r>
              <a:rPr lang="es-ES_tradnl" sz="1200" dirty="0"/>
              <a:t>El almacenamiento físico de los datos geográficos puede ser </a:t>
            </a:r>
            <a:r>
              <a:rPr lang="es-ES_tradnl" sz="1200" b="1" dirty="0"/>
              <a:t>vectorial</a:t>
            </a:r>
            <a:r>
              <a:rPr lang="es-ES_tradnl" sz="1200" dirty="0"/>
              <a:t> o </a:t>
            </a:r>
            <a:r>
              <a:rPr lang="es-ES_tradnl" sz="1200" b="1" dirty="0"/>
              <a:t>ráster</a:t>
            </a:r>
            <a:r>
              <a:rPr lang="es-ES_tradnl" sz="1200" dirty="0"/>
              <a:t>, básicamente. Y la </a:t>
            </a:r>
            <a:r>
              <a:rPr lang="es-ES" sz="1200" b="1" dirty="0"/>
              <a:t>información descriptiva </a:t>
            </a:r>
            <a:r>
              <a:rPr lang="es-ES" sz="1200" dirty="0"/>
              <a:t>de la información geográfica, se almacena como atributos en forma de tablas asociadas (datos tabulares)</a:t>
            </a:r>
            <a:r>
              <a:rPr lang="es-ES" sz="1200" b="1" dirty="0"/>
              <a:t>.</a:t>
            </a:r>
            <a:endParaRPr lang="es-ES" sz="1200" dirty="0"/>
          </a:p>
        </p:txBody>
      </p:sp>
      <p:sp>
        <p:nvSpPr>
          <p:cNvPr id="15" name="Rectángulo 5">
            <a:extLst>
              <a:ext uri="{FF2B5EF4-FFF2-40B4-BE49-F238E27FC236}">
                <a16:creationId xmlns:a16="http://schemas.microsoft.com/office/drawing/2014/main" id="{44CEF186-A674-7787-8D9C-798B4AF70CF8}"/>
              </a:ext>
            </a:extLst>
          </p:cNvPr>
          <p:cNvSpPr/>
          <p:nvPr/>
        </p:nvSpPr>
        <p:spPr>
          <a:xfrm>
            <a:off x="3568396" y="4517091"/>
            <a:ext cx="3449624" cy="338554"/>
          </a:xfrm>
          <a:prstGeom prst="rect">
            <a:avLst/>
          </a:prstGeom>
        </p:spPr>
        <p:txBody>
          <a:bodyPr wrap="square">
            <a:spAutoFit/>
          </a:bodyPr>
          <a:lstStyle/>
          <a:p>
            <a:r>
              <a:rPr lang="es-ES" sz="1600" b="1" dirty="0">
                <a:solidFill>
                  <a:schemeClr val="accent6"/>
                </a:solidFill>
                <a:latin typeface="+mj-lt"/>
              </a:rPr>
              <a:t>Modelo vectorial</a:t>
            </a:r>
          </a:p>
        </p:txBody>
      </p:sp>
      <p:sp>
        <p:nvSpPr>
          <p:cNvPr id="18" name="Rectángulo 6">
            <a:extLst>
              <a:ext uri="{FF2B5EF4-FFF2-40B4-BE49-F238E27FC236}">
                <a16:creationId xmlns:a16="http://schemas.microsoft.com/office/drawing/2014/main" id="{4ECD52C0-6B3C-22E5-7B20-5D295EA805A9}"/>
              </a:ext>
            </a:extLst>
          </p:cNvPr>
          <p:cNvSpPr/>
          <p:nvPr/>
        </p:nvSpPr>
        <p:spPr>
          <a:xfrm>
            <a:off x="462755" y="6297076"/>
            <a:ext cx="6555265" cy="3905685"/>
          </a:xfrm>
          <a:prstGeom prst="rect">
            <a:avLst/>
          </a:prstGeom>
        </p:spPr>
        <p:txBody>
          <a:bodyPr wrap="square">
            <a:spAutoFit/>
          </a:bodyPr>
          <a:lstStyle/>
          <a:p>
            <a:pPr marL="182563" indent="0" algn="just">
              <a:lnSpc>
                <a:spcPct val="90000"/>
              </a:lnSpc>
              <a:spcBef>
                <a:spcPts val="1200"/>
              </a:spcBef>
              <a:spcAft>
                <a:spcPts val="600"/>
              </a:spcAft>
              <a:buNone/>
            </a:pPr>
            <a:r>
              <a:rPr lang="es-ES" sz="1200" dirty="0"/>
              <a:t>En la representación vectorial, los elementos:</a:t>
            </a:r>
          </a:p>
          <a:p>
            <a:pPr marL="468313" indent="-285750" algn="just">
              <a:lnSpc>
                <a:spcPct val="90000"/>
              </a:lnSpc>
              <a:spcBef>
                <a:spcPts val="600"/>
              </a:spcBef>
              <a:spcAft>
                <a:spcPts val="600"/>
              </a:spcAft>
              <a:buFont typeface="Wingdings" pitchFamily="2" charset="2"/>
              <a:buChar char="Ø"/>
            </a:pPr>
            <a:r>
              <a:rPr lang="es-ES" sz="1200" b="1" dirty="0"/>
              <a:t>Puntuales </a:t>
            </a:r>
            <a:r>
              <a:rPr lang="es-ES" sz="1200" dirty="0"/>
              <a:t>se representan mediante el par de coordenadas (x, y) que definen su posición.</a:t>
            </a:r>
          </a:p>
          <a:p>
            <a:pPr marL="468313" indent="-285750" algn="just">
              <a:lnSpc>
                <a:spcPct val="90000"/>
              </a:lnSpc>
              <a:spcBef>
                <a:spcPts val="600"/>
              </a:spcBef>
              <a:spcAft>
                <a:spcPts val="600"/>
              </a:spcAft>
              <a:buFont typeface="Wingdings" pitchFamily="2" charset="2"/>
              <a:buChar char="Ø"/>
            </a:pPr>
            <a:r>
              <a:rPr lang="es-ES" sz="1200" b="1" dirty="0"/>
              <a:t>Lineales</a:t>
            </a:r>
            <a:r>
              <a:rPr lang="es-ES" sz="1200" dirty="0"/>
              <a:t> se representan mediante las coordenadas (x, y) de los vértices donde se cortan los segmentos lineales que se aproximan a la forma del elemento. Una secuencia de segmentos se le denomina polilínea.</a:t>
            </a:r>
          </a:p>
          <a:p>
            <a:pPr marL="468313" indent="-285750" algn="just">
              <a:lnSpc>
                <a:spcPct val="90000"/>
              </a:lnSpc>
              <a:spcBef>
                <a:spcPts val="600"/>
              </a:spcBef>
              <a:spcAft>
                <a:spcPts val="600"/>
              </a:spcAft>
              <a:buFont typeface="Wingdings" pitchFamily="2" charset="2"/>
              <a:buChar char="Ø"/>
            </a:pPr>
            <a:r>
              <a:rPr lang="es-ES" sz="1200" b="1" dirty="0"/>
              <a:t>Superficiales</a:t>
            </a:r>
            <a:r>
              <a:rPr lang="es-ES" sz="1200" dirty="0"/>
              <a:t> se codifican mediante las coordenadas (x, y) de los vértices donde se cortan los elementos lineales que formando un recinto cerrado se aproximan a la forma poligonal del elemento. Los polígonos pueden contener agujeros (anillos)</a:t>
            </a:r>
          </a:p>
          <a:p>
            <a:pPr marL="182563" indent="0" algn="just">
              <a:lnSpc>
                <a:spcPct val="90000"/>
              </a:lnSpc>
              <a:spcBef>
                <a:spcPts val="1200"/>
              </a:spcBef>
              <a:spcAft>
                <a:spcPts val="600"/>
              </a:spcAft>
              <a:buNone/>
            </a:pPr>
            <a:r>
              <a:rPr lang="es-ES" sz="1200" dirty="0"/>
              <a:t>En resumen, en la representación vectorial el </a:t>
            </a:r>
            <a:r>
              <a:rPr lang="es-ES" sz="1200" b="1" dirty="0"/>
              <a:t>segmento lineal</a:t>
            </a:r>
            <a:r>
              <a:rPr lang="es-ES" sz="1200" dirty="0"/>
              <a:t> es el elemento esencial, siendo capaz de construir cualquier tipo de objeto espacial. El segmento lineal queda delimitado por dos vértices, codificándose por las coordenadas (x, y) de los dos vértices. El elemento puntual es un caso concreto de segmento lineal de longitud cero, que empieza y termina en el mismo vértice.</a:t>
            </a:r>
          </a:p>
          <a:p>
            <a:pPr marL="182563" indent="0" algn="just">
              <a:lnSpc>
                <a:spcPct val="90000"/>
              </a:lnSpc>
              <a:spcBef>
                <a:spcPts val="1200"/>
              </a:spcBef>
              <a:spcAft>
                <a:spcPts val="600"/>
              </a:spcAft>
              <a:buNone/>
            </a:pPr>
            <a:r>
              <a:rPr lang="es-ES" sz="1200" dirty="0"/>
              <a:t>No obstante, también existe la posibilidad de definir </a:t>
            </a:r>
            <a:r>
              <a:rPr lang="es-ES" sz="1200" b="1" dirty="0"/>
              <a:t>segmentos curvos </a:t>
            </a:r>
            <a:r>
              <a:rPr lang="es-ES" sz="1200" dirty="0"/>
              <a:t>(arco, parabólico, curva </a:t>
            </a:r>
            <a:r>
              <a:rPr lang="es-ES" sz="1200" dirty="0" err="1"/>
              <a:t>Bezier</a:t>
            </a:r>
            <a:r>
              <a:rPr lang="es-ES" sz="1200" dirty="0"/>
              <a:t>,) si bien es menos frecuente.</a:t>
            </a:r>
          </a:p>
          <a:p>
            <a:pPr marL="182563" indent="0" algn="just">
              <a:lnSpc>
                <a:spcPct val="90000"/>
              </a:lnSpc>
              <a:spcBef>
                <a:spcPts val="1200"/>
              </a:spcBef>
              <a:spcAft>
                <a:spcPts val="600"/>
              </a:spcAft>
              <a:buNone/>
            </a:pPr>
            <a:r>
              <a:rPr lang="es-ES" sz="1200" dirty="0"/>
              <a:t>La principal referencia para la definición de la representación de fenómenos geográficos se establece en el estándar </a:t>
            </a:r>
            <a:r>
              <a:rPr lang="es-ES" sz="1200" dirty="0">
                <a:hlinkClick r:id="rId4"/>
              </a:rPr>
              <a:t>Simple </a:t>
            </a:r>
            <a:r>
              <a:rPr lang="es-ES" sz="1200" dirty="0" err="1">
                <a:hlinkClick r:id="rId4"/>
              </a:rPr>
              <a:t>Features</a:t>
            </a:r>
            <a:r>
              <a:rPr lang="es-ES" sz="1200" dirty="0">
                <a:hlinkClick r:id="rId4"/>
              </a:rPr>
              <a:t> Access de OGC / ISO 19125</a:t>
            </a:r>
            <a:r>
              <a:rPr lang="es-ES" sz="1200" dirty="0"/>
              <a:t>.</a:t>
            </a:r>
          </a:p>
        </p:txBody>
      </p:sp>
      <p:sp>
        <p:nvSpPr>
          <p:cNvPr id="19" name="Rectángulo 7">
            <a:extLst>
              <a:ext uri="{FF2B5EF4-FFF2-40B4-BE49-F238E27FC236}">
                <a16:creationId xmlns:a16="http://schemas.microsoft.com/office/drawing/2014/main" id="{8D8185D7-53C0-4489-4EC2-6BAF221DFD01}"/>
              </a:ext>
            </a:extLst>
          </p:cNvPr>
          <p:cNvSpPr/>
          <p:nvPr/>
        </p:nvSpPr>
        <p:spPr>
          <a:xfrm>
            <a:off x="3568396" y="5061972"/>
            <a:ext cx="3449624" cy="1200329"/>
          </a:xfrm>
          <a:prstGeom prst="rect">
            <a:avLst/>
          </a:prstGeom>
        </p:spPr>
        <p:txBody>
          <a:bodyPr wrap="square">
            <a:spAutoFit/>
          </a:bodyPr>
          <a:lstStyle/>
          <a:p>
            <a:pPr algn="just"/>
            <a:r>
              <a:rPr lang="es-ES" sz="1200" dirty="0"/>
              <a:t>Representa los elementos espaciales mediante la codificación explícita del límite o perímetro que separa el elemento de su entorno. Las líneas que definen esta frontera se representan vectorialmente mediante las coordenadas de los puntos o vértices que delimitan los segmentos rectos que las forman.</a:t>
            </a:r>
          </a:p>
        </p:txBody>
      </p:sp>
      <p:pic>
        <p:nvPicPr>
          <p:cNvPr id="2" name="0 Imagen" descr="Ejemplo de datos vectoriales">
            <a:extLst>
              <a:ext uri="{FF2B5EF4-FFF2-40B4-BE49-F238E27FC236}">
                <a16:creationId xmlns:a16="http://schemas.microsoft.com/office/drawing/2014/main" id="{E3181570-22A2-697C-3FBE-6EF39EE4C76B}"/>
              </a:ext>
            </a:extLst>
          </p:cNvPr>
          <p:cNvPicPr/>
          <p:nvPr/>
        </p:nvPicPr>
        <p:blipFill>
          <a:blip r:embed="rId5" cstate="screen">
            <a:extLst>
              <a:ext uri="{28A0092B-C50C-407E-A947-70E740481C1C}">
                <a14:useLocalDpi xmlns:a14="http://schemas.microsoft.com/office/drawing/2010/main"/>
              </a:ext>
            </a:extLst>
          </a:blip>
          <a:stretch>
            <a:fillRect/>
          </a:stretch>
        </p:blipFill>
        <p:spPr>
          <a:xfrm>
            <a:off x="630010" y="4393578"/>
            <a:ext cx="2452832" cy="1927649"/>
          </a:xfrm>
          <a:prstGeom prst="rect">
            <a:avLst/>
          </a:prstGeom>
        </p:spPr>
      </p:pic>
      <p:sp>
        <p:nvSpPr>
          <p:cNvPr id="3" name="Marcador de texto 3">
            <a:extLst>
              <a:ext uri="{FF2B5EF4-FFF2-40B4-BE49-F238E27FC236}">
                <a16:creationId xmlns:a16="http://schemas.microsoft.com/office/drawing/2014/main" id="{2AE85207-9C0D-BB2C-0B4E-2CBB28B8FA93}"/>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Formatos de datos espaciales</a:t>
            </a:r>
          </a:p>
        </p:txBody>
      </p:sp>
    </p:spTree>
    <p:extLst>
      <p:ext uri="{BB962C8B-B14F-4D97-AF65-F5344CB8AC3E}">
        <p14:creationId xmlns:p14="http://schemas.microsoft.com/office/powerpoint/2010/main" val="2639265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52EEE-7631-4F08-9646-58639C642B32}"/>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EABD0BF1-F39D-1333-ECDA-3DAAD3ADB2C0}"/>
              </a:ext>
            </a:extLst>
          </p:cNvPr>
          <p:cNvSpPr>
            <a:spLocks noGrp="1"/>
          </p:cNvSpPr>
          <p:nvPr>
            <p:ph type="body" sz="quarter" idx="11"/>
          </p:nvPr>
        </p:nvSpPr>
        <p:spPr>
          <a:xfrm>
            <a:off x="161991" y="2456226"/>
            <a:ext cx="7235687" cy="8045924"/>
          </a:xfrm>
        </p:spPr>
        <p:txBody>
          <a:bodyPr lIns="91440" tIns="45720" rIns="91440" bIns="45720" anchor="t"/>
          <a:lstStyle/>
          <a:p>
            <a:pPr lvl="0" algn="just"/>
            <a:r>
              <a:rPr lang="es-ES" sz="1200" dirty="0"/>
              <a:t>Codifica el interior de los objetos geográficos registrando, implícitamente, la frontera del elemento. En cada unidad de la rejilla se registra un </a:t>
            </a:r>
            <a:r>
              <a:rPr lang="es-ES" sz="1200" b="1" dirty="0"/>
              <a:t>único</a:t>
            </a:r>
            <a:r>
              <a:rPr lang="es-ES" sz="1200" dirty="0"/>
              <a:t> valor, correspondiente al valor que adopta el mapa analógico o vectorial.</a:t>
            </a:r>
          </a:p>
          <a:p>
            <a:pPr algn="just"/>
            <a:r>
              <a:rPr lang="es-ES" sz="1200" dirty="0"/>
              <a:t>Por tanto, la superficie a representar se divide en filas y columnas, formando </a:t>
            </a:r>
            <a:r>
              <a:rPr lang="es-ES" sz="1200" b="1" dirty="0"/>
              <a:t>una malla o rejilla regular</a:t>
            </a:r>
            <a:r>
              <a:rPr lang="es-ES" sz="1200" dirty="0"/>
              <a:t>. Cada celda o </a:t>
            </a:r>
            <a:r>
              <a:rPr lang="es-ES" sz="1200" b="1" dirty="0"/>
              <a:t>píxel</a:t>
            </a:r>
            <a:r>
              <a:rPr lang="es-ES" sz="1200" dirty="0"/>
              <a:t> de la rejilla guarda tanto las coordenadas de la localización como el valor temático. Es un modelo útil, por ejemplo, en las superposiciones de mapas o el cálculo de superficies. La adquisición de datos ráster es habitual a partir de imágenes de satélite, digitalización manual o escaneado.</a:t>
            </a:r>
          </a:p>
        </p:txBody>
      </p:sp>
      <p:sp>
        <p:nvSpPr>
          <p:cNvPr id="11" name="Text Placeholder 10">
            <a:extLst>
              <a:ext uri="{FF2B5EF4-FFF2-40B4-BE49-F238E27FC236}">
                <a16:creationId xmlns:a16="http://schemas.microsoft.com/office/drawing/2014/main" id="{9DE81BD4-9316-6E3B-D6C9-DCF2893E618B}"/>
              </a:ext>
            </a:extLst>
          </p:cNvPr>
          <p:cNvSpPr>
            <a:spLocks noGrp="1"/>
          </p:cNvSpPr>
          <p:nvPr>
            <p:ph type="body" sz="quarter" idx="12"/>
          </p:nvPr>
        </p:nvSpPr>
        <p:spPr/>
        <p:txBody>
          <a:bodyPr/>
          <a:lstStyle/>
          <a:p>
            <a:r>
              <a:rPr lang="en-US" dirty="0"/>
              <a:t>02</a:t>
            </a:r>
          </a:p>
        </p:txBody>
      </p:sp>
      <p:sp>
        <p:nvSpPr>
          <p:cNvPr id="17" name="Rectángulo 12">
            <a:extLst>
              <a:ext uri="{FF2B5EF4-FFF2-40B4-BE49-F238E27FC236}">
                <a16:creationId xmlns:a16="http://schemas.microsoft.com/office/drawing/2014/main" id="{F6FEAF63-56C3-D450-3997-1267117F6281}"/>
              </a:ext>
            </a:extLst>
          </p:cNvPr>
          <p:cNvSpPr/>
          <p:nvPr/>
        </p:nvSpPr>
        <p:spPr>
          <a:xfrm>
            <a:off x="561628" y="6800849"/>
            <a:ext cx="6436415" cy="2973607"/>
          </a:xfrm>
          <a:prstGeom prst="rect">
            <a:avLst/>
          </a:prstGeom>
          <a:solidFill>
            <a:srgbClr val="5C336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938" indent="0" algn="just">
              <a:buNone/>
            </a:pPr>
            <a:r>
              <a:rPr lang="es-ES_tradnl" sz="1400" dirty="0">
                <a:solidFill>
                  <a:schemeClr val="bg1"/>
                </a:solidFill>
              </a:rPr>
              <a:t>Se denomina </a:t>
            </a:r>
            <a:r>
              <a:rPr lang="es-ES_tradnl" sz="1400" b="1" dirty="0">
                <a:solidFill>
                  <a:schemeClr val="bg1"/>
                </a:solidFill>
              </a:rPr>
              <a:t>píxel </a:t>
            </a:r>
            <a:r>
              <a:rPr lang="es-ES_tradnl" sz="1400" dirty="0">
                <a:solidFill>
                  <a:schemeClr val="bg1"/>
                </a:solidFill>
              </a:rPr>
              <a:t>a la figura geométrica elemental que compone la rejilla. Cuanto más pequeño sea el tamaño del píxel, mayor exactitud tendrá la representación digital del mapa. Para determinar la escala del recurso ráster, es imprescindible conocer la equivalencia de la longitud del píxel en unidades del terreno. Se puede decir que, si necesitamos representar un fenómeno de tamaño X, deberemos utilizar un píxel de tamaño X/2.</a:t>
            </a:r>
          </a:p>
          <a:p>
            <a:pPr marL="7938" indent="0" algn="just">
              <a:buNone/>
            </a:pPr>
            <a:endParaRPr lang="es-ES_tradnl" sz="1600" dirty="0"/>
          </a:p>
          <a:p>
            <a:pPr marL="7938" indent="0" algn="just">
              <a:buNone/>
            </a:pPr>
            <a:endParaRPr lang="es-ES_tradnl" sz="1600" dirty="0"/>
          </a:p>
          <a:p>
            <a:pPr marL="7938" indent="0" algn="just">
              <a:buNone/>
            </a:pPr>
            <a:endParaRPr lang="es-ES_tradnl" sz="1600" dirty="0"/>
          </a:p>
          <a:p>
            <a:pPr marL="7938" indent="0" algn="just">
              <a:buNone/>
            </a:pPr>
            <a:endParaRPr lang="es-ES_tradnl" sz="1600" dirty="0"/>
          </a:p>
          <a:p>
            <a:pPr marL="7938" indent="0" algn="just">
              <a:buNone/>
            </a:pPr>
            <a:endParaRPr lang="es-ES_tradnl" sz="1600" dirty="0"/>
          </a:p>
          <a:p>
            <a:pPr marL="7938" indent="0" algn="just">
              <a:buNone/>
            </a:pPr>
            <a:endParaRPr lang="es-ES_tradnl" sz="1600" dirty="0"/>
          </a:p>
        </p:txBody>
      </p:sp>
      <p:sp>
        <p:nvSpPr>
          <p:cNvPr id="2" name="Rectángulo 5">
            <a:extLst>
              <a:ext uri="{FF2B5EF4-FFF2-40B4-BE49-F238E27FC236}">
                <a16:creationId xmlns:a16="http://schemas.microsoft.com/office/drawing/2014/main" id="{87EE8705-771B-25AF-9F1E-56E38BE77BEA}"/>
              </a:ext>
            </a:extLst>
          </p:cNvPr>
          <p:cNvSpPr/>
          <p:nvPr/>
        </p:nvSpPr>
        <p:spPr>
          <a:xfrm>
            <a:off x="161991" y="1847071"/>
            <a:ext cx="3449624" cy="338554"/>
          </a:xfrm>
          <a:prstGeom prst="rect">
            <a:avLst/>
          </a:prstGeom>
        </p:spPr>
        <p:txBody>
          <a:bodyPr wrap="square">
            <a:spAutoFit/>
          </a:bodyPr>
          <a:lstStyle/>
          <a:p>
            <a:r>
              <a:rPr lang="es-ES" sz="1600" b="1" dirty="0">
                <a:solidFill>
                  <a:schemeClr val="accent6"/>
                </a:solidFill>
                <a:latin typeface="+mj-lt"/>
              </a:rPr>
              <a:t>Modelo ráster</a:t>
            </a:r>
          </a:p>
        </p:txBody>
      </p:sp>
      <p:grpSp>
        <p:nvGrpSpPr>
          <p:cNvPr id="3" name="Grupo 21" descr="Ejemplo de datos ráster">
            <a:extLst>
              <a:ext uri="{FF2B5EF4-FFF2-40B4-BE49-F238E27FC236}">
                <a16:creationId xmlns:a16="http://schemas.microsoft.com/office/drawing/2014/main" id="{D36439BA-511B-B54F-13FC-A0E4A762890C}"/>
              </a:ext>
            </a:extLst>
          </p:cNvPr>
          <p:cNvGrpSpPr/>
          <p:nvPr/>
        </p:nvGrpSpPr>
        <p:grpSpPr>
          <a:xfrm>
            <a:off x="677635" y="4394758"/>
            <a:ext cx="2843115" cy="1484504"/>
            <a:chOff x="1757818" y="2156928"/>
            <a:chExt cx="2843115" cy="1484504"/>
          </a:xfrm>
        </p:grpSpPr>
        <p:pic>
          <p:nvPicPr>
            <p:cNvPr id="4" name="Picture 2" descr="C:\Users\pcnig087\Pictures\rios.png">
              <a:extLst>
                <a:ext uri="{FF2B5EF4-FFF2-40B4-BE49-F238E27FC236}">
                  <a16:creationId xmlns:a16="http://schemas.microsoft.com/office/drawing/2014/main" id="{CA1A940C-F7A8-D3D9-7C49-7EA1E2E3F8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33717">
              <a:off x="2851789" y="2411731"/>
              <a:ext cx="1749144" cy="1229701"/>
            </a:xfrm>
            <a:prstGeom prst="rect">
              <a:avLst/>
            </a:prstGeom>
            <a:noFill/>
            <a:extLst>
              <a:ext uri="{909E8E84-426E-40DD-AFC4-6F175D3DCCD1}">
                <a14:hiddenFill xmlns:a14="http://schemas.microsoft.com/office/drawing/2010/main">
                  <a:solidFill>
                    <a:srgbClr val="FFFFFF"/>
                  </a:solidFill>
                </a14:hiddenFill>
              </a:ext>
            </a:extLst>
          </p:spPr>
        </p:pic>
        <p:sp>
          <p:nvSpPr>
            <p:cNvPr id="6" name="2 CuadroTexto">
              <a:extLst>
                <a:ext uri="{FF2B5EF4-FFF2-40B4-BE49-F238E27FC236}">
                  <a16:creationId xmlns:a16="http://schemas.microsoft.com/office/drawing/2014/main" id="{699595FD-E082-4553-A786-3C13FC2A1901}"/>
                </a:ext>
              </a:extLst>
            </p:cNvPr>
            <p:cNvSpPr txBox="1"/>
            <p:nvPr/>
          </p:nvSpPr>
          <p:spPr>
            <a:xfrm>
              <a:off x="1757818" y="2156928"/>
              <a:ext cx="1320766" cy="523220"/>
            </a:xfrm>
            <a:prstGeom prst="rect">
              <a:avLst/>
            </a:prstGeom>
            <a:noFill/>
          </p:spPr>
          <p:txBody>
            <a:bodyPr wrap="square" rtlCol="0">
              <a:spAutoFit/>
            </a:bodyPr>
            <a:lstStyle/>
            <a:p>
              <a:r>
                <a:rPr lang="es-ES" sz="1400" b="1" dirty="0">
                  <a:solidFill>
                    <a:srgbClr val="0E2F62"/>
                  </a:solidFill>
                </a:rPr>
                <a:t>Valor igual a río</a:t>
              </a:r>
            </a:p>
          </p:txBody>
        </p:sp>
        <p:cxnSp>
          <p:nvCxnSpPr>
            <p:cNvPr id="7" name="23 Conector recto de flecha">
              <a:extLst>
                <a:ext uri="{FF2B5EF4-FFF2-40B4-BE49-F238E27FC236}">
                  <a16:creationId xmlns:a16="http://schemas.microsoft.com/office/drawing/2014/main" id="{ECF351AC-BDA9-AD5E-CB4D-3DD80C0737E1}"/>
                </a:ext>
              </a:extLst>
            </p:cNvPr>
            <p:cNvCxnSpPr>
              <a:cxnSpLocks/>
            </p:cNvCxnSpPr>
            <p:nvPr/>
          </p:nvCxnSpPr>
          <p:spPr>
            <a:xfrm>
              <a:off x="2810914" y="2429683"/>
              <a:ext cx="377198" cy="1160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25 Conector recto de flecha">
              <a:extLst>
                <a:ext uri="{FF2B5EF4-FFF2-40B4-BE49-F238E27FC236}">
                  <a16:creationId xmlns:a16="http://schemas.microsoft.com/office/drawing/2014/main" id="{E657433E-1D7D-E0C7-A7C0-14F9DD6788CF}"/>
                </a:ext>
              </a:extLst>
            </p:cNvPr>
            <p:cNvCxnSpPr>
              <a:cxnSpLocks/>
            </p:cNvCxnSpPr>
            <p:nvPr/>
          </p:nvCxnSpPr>
          <p:spPr>
            <a:xfrm>
              <a:off x="2666898" y="2571958"/>
              <a:ext cx="377199" cy="4069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9" name="0 Imagen" descr="Comparativa entre datos ráster y vectorial">
            <a:extLst>
              <a:ext uri="{FF2B5EF4-FFF2-40B4-BE49-F238E27FC236}">
                <a16:creationId xmlns:a16="http://schemas.microsoft.com/office/drawing/2014/main" id="{95A13865-FE93-A0F3-430F-206700996256}"/>
              </a:ext>
            </a:extLst>
          </p:cNvPr>
          <p:cNvPicPr/>
          <p:nvPr/>
        </p:nvPicPr>
        <p:blipFill>
          <a:blip r:embed="rId4" cstate="screen">
            <a:extLst>
              <a:ext uri="{28A0092B-C50C-407E-A947-70E740481C1C}">
                <a14:useLocalDpi xmlns:a14="http://schemas.microsoft.com/office/drawing/2010/main"/>
              </a:ext>
            </a:extLst>
          </a:blip>
          <a:stretch>
            <a:fillRect/>
          </a:stretch>
        </p:blipFill>
        <p:spPr>
          <a:xfrm>
            <a:off x="4270549" y="4191361"/>
            <a:ext cx="2511791" cy="1919349"/>
          </a:xfrm>
          <a:prstGeom prst="rect">
            <a:avLst/>
          </a:prstGeom>
        </p:spPr>
      </p:pic>
      <p:pic>
        <p:nvPicPr>
          <p:cNvPr id="10" name="0 Imagen" descr="Ejemplo de imagen ráster con tamaño de pixel más pequeño">
            <a:extLst>
              <a:ext uri="{FF2B5EF4-FFF2-40B4-BE49-F238E27FC236}">
                <a16:creationId xmlns:a16="http://schemas.microsoft.com/office/drawing/2014/main" id="{C22027AD-90B8-2B22-3C38-0A7BF803DF84}"/>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12289" y="8287652"/>
            <a:ext cx="2331720" cy="1336675"/>
          </a:xfrm>
          <a:prstGeom prst="rect">
            <a:avLst/>
          </a:prstGeom>
        </p:spPr>
      </p:pic>
      <p:pic>
        <p:nvPicPr>
          <p:cNvPr id="12" name="0 Imagen" descr="Ejemplo de imagen ráster con tamaño de pixel más grande">
            <a:extLst>
              <a:ext uri="{FF2B5EF4-FFF2-40B4-BE49-F238E27FC236}">
                <a16:creationId xmlns:a16="http://schemas.microsoft.com/office/drawing/2014/main" id="{91CB2035-FB4C-BBB8-6FDD-9BA6455DBB66}"/>
              </a:ext>
            </a:extLst>
          </p:cNvPr>
          <p:cNvPicPr/>
          <p:nvPr/>
        </p:nvPicPr>
        <p:blipFill>
          <a:blip r:embed="rId6" cstate="screen">
            <a:extLst>
              <a:ext uri="{28A0092B-C50C-407E-A947-70E740481C1C}">
                <a14:useLocalDpi xmlns:a14="http://schemas.microsoft.com/office/drawing/2010/main"/>
              </a:ext>
            </a:extLst>
          </a:blip>
          <a:stretch>
            <a:fillRect/>
          </a:stretch>
        </p:blipFill>
        <p:spPr>
          <a:xfrm>
            <a:off x="4215666" y="8287652"/>
            <a:ext cx="2397125" cy="1336675"/>
          </a:xfrm>
          <a:prstGeom prst="rect">
            <a:avLst/>
          </a:prstGeom>
        </p:spPr>
      </p:pic>
    </p:spTree>
    <p:extLst>
      <p:ext uri="{BB962C8B-B14F-4D97-AF65-F5344CB8AC3E}">
        <p14:creationId xmlns:p14="http://schemas.microsoft.com/office/powerpoint/2010/main" val="2000342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31617-1DF4-43C1-56C6-BBB0B9796315}"/>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C5FD3E7B-C011-C9A3-758B-192537EF5154}"/>
              </a:ext>
            </a:extLst>
          </p:cNvPr>
          <p:cNvSpPr>
            <a:spLocks noGrp="1"/>
          </p:cNvSpPr>
          <p:nvPr>
            <p:ph type="body" sz="quarter" idx="11"/>
          </p:nvPr>
        </p:nvSpPr>
        <p:spPr>
          <a:xfrm>
            <a:off x="161991" y="2370501"/>
            <a:ext cx="7235687" cy="1072687"/>
          </a:xfrm>
        </p:spPr>
        <p:txBody>
          <a:bodyPr lIns="91440" tIns="45720" rIns="91440" bIns="45720" anchor="t"/>
          <a:lstStyle/>
          <a:p>
            <a:pPr algn="just"/>
            <a:r>
              <a:rPr lang="es-ES" sz="1200" dirty="0"/>
              <a:t>Para paliar los problemas en cuanto a la disponibilidad, calidad, organización, accesibilidad y puesta en común de la información espacial, comunes a un gran número de políticas y de temáticas, y visibles en los diferentes niveles de la autoridad pública, se requieren medidas que permitan el </a:t>
            </a:r>
            <a:r>
              <a:rPr lang="es-ES" sz="1200" b="1" dirty="0"/>
              <a:t>intercambio</a:t>
            </a:r>
            <a:r>
              <a:rPr lang="es-ES" sz="1200" dirty="0"/>
              <a:t>, la </a:t>
            </a:r>
            <a:r>
              <a:rPr lang="es-ES" sz="1200" b="1" dirty="0"/>
              <a:t>puesta en común</a:t>
            </a:r>
            <a:r>
              <a:rPr lang="es-ES" sz="1200" dirty="0"/>
              <a:t>, el </a:t>
            </a:r>
            <a:r>
              <a:rPr lang="es-ES" sz="1200" b="1" dirty="0"/>
              <a:t>acceso</a:t>
            </a:r>
            <a:r>
              <a:rPr lang="es-ES" sz="1200" dirty="0"/>
              <a:t> y la </a:t>
            </a:r>
            <a:r>
              <a:rPr lang="es-ES" sz="1200" b="1" dirty="0"/>
              <a:t>utilización de datos espaciales interoperables y de servicios de datos espaciales</a:t>
            </a:r>
            <a:r>
              <a:rPr lang="es-ES" sz="1200" dirty="0"/>
              <a:t>, como los servicios de visualización y de descarga.</a:t>
            </a:r>
          </a:p>
        </p:txBody>
      </p:sp>
      <p:sp>
        <p:nvSpPr>
          <p:cNvPr id="11" name="Text Placeholder 10">
            <a:extLst>
              <a:ext uri="{FF2B5EF4-FFF2-40B4-BE49-F238E27FC236}">
                <a16:creationId xmlns:a16="http://schemas.microsoft.com/office/drawing/2014/main" id="{0F166375-3EC4-3399-2A53-0F7FA19E6561}"/>
              </a:ext>
            </a:extLst>
          </p:cNvPr>
          <p:cNvSpPr>
            <a:spLocks noGrp="1"/>
          </p:cNvSpPr>
          <p:nvPr>
            <p:ph type="body" sz="quarter" idx="12"/>
          </p:nvPr>
        </p:nvSpPr>
        <p:spPr/>
        <p:txBody>
          <a:bodyPr/>
          <a:lstStyle/>
          <a:p>
            <a:r>
              <a:rPr lang="en-US" dirty="0"/>
              <a:t>02</a:t>
            </a:r>
          </a:p>
        </p:txBody>
      </p:sp>
      <p:sp>
        <p:nvSpPr>
          <p:cNvPr id="14" name="Marcador de texto 3">
            <a:extLst>
              <a:ext uri="{FF2B5EF4-FFF2-40B4-BE49-F238E27FC236}">
                <a16:creationId xmlns:a16="http://schemas.microsoft.com/office/drawing/2014/main" id="{DB0A2CD2-A857-6F9D-3CCF-693A055F8921}"/>
              </a:ext>
            </a:extLst>
          </p:cNvPr>
          <p:cNvSpPr txBox="1">
            <a:spLocks noChangeAspect="1"/>
          </p:cNvSpPr>
          <p:nvPr/>
        </p:nvSpPr>
        <p:spPr>
          <a:xfrm>
            <a:off x="0" y="1705850"/>
            <a:ext cx="4534613" cy="406030"/>
          </a:xfrm>
          <a:prstGeom prst="rect">
            <a:avLst/>
          </a:prstGeom>
          <a:solidFill>
            <a:srgbClr val="0E2F62"/>
          </a:solidFill>
        </p:spPr>
        <p:txBody>
          <a:bodyPr>
            <a:normAutofit fontScale="92500"/>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Infraestructuras de Datos Espaciales (IDE)</a:t>
            </a:r>
          </a:p>
        </p:txBody>
      </p:sp>
      <p:sp>
        <p:nvSpPr>
          <p:cNvPr id="16" name="Text Placeholder 7">
            <a:extLst>
              <a:ext uri="{FF2B5EF4-FFF2-40B4-BE49-F238E27FC236}">
                <a16:creationId xmlns:a16="http://schemas.microsoft.com/office/drawing/2014/main" id="{30BD21F5-5DE3-9A9F-8EE9-162789FC00CF}"/>
              </a:ext>
            </a:extLst>
          </p:cNvPr>
          <p:cNvSpPr txBox="1">
            <a:spLocks/>
          </p:cNvSpPr>
          <p:nvPr/>
        </p:nvSpPr>
        <p:spPr>
          <a:xfrm>
            <a:off x="161991" y="3418251"/>
            <a:ext cx="4053675" cy="107268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Estas medidas que conciernen a los diferentes niveles de la autoridad pública y a diferentes sectores deben estar relacionadas con la aprobación de normas legales que apoyen la publicación de los datos espaciales interoperables, sustentados en normas internacionales como las normas ISO y otras iniciativas internacionales como las especificaciones de OGC. Lo anterior justifica la creación de una infraestructura de información espacial en una comunidad a nivel de región, país o a nivel europeo.</a:t>
            </a:r>
          </a:p>
        </p:txBody>
      </p:sp>
      <p:sp>
        <p:nvSpPr>
          <p:cNvPr id="19" name="Text Placeholder 7">
            <a:extLst>
              <a:ext uri="{FF2B5EF4-FFF2-40B4-BE49-F238E27FC236}">
                <a16:creationId xmlns:a16="http://schemas.microsoft.com/office/drawing/2014/main" id="{F4EC57AD-3656-29D0-634F-E5021AAEF5B7}"/>
              </a:ext>
            </a:extLst>
          </p:cNvPr>
          <p:cNvSpPr txBox="1">
            <a:spLocks/>
          </p:cNvSpPr>
          <p:nvPr/>
        </p:nvSpPr>
        <p:spPr>
          <a:xfrm>
            <a:off x="4105276" y="7970604"/>
            <a:ext cx="3182012" cy="983611"/>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Una IDE establece la coordinación entre los usuarios y proveedores de la información de manera que puedan combinarse información y conocimientos procedentes de diferentes organizaciones.</a:t>
            </a:r>
          </a:p>
        </p:txBody>
      </p:sp>
      <p:sp>
        <p:nvSpPr>
          <p:cNvPr id="20" name="Text Placeholder 7">
            <a:extLst>
              <a:ext uri="{FF2B5EF4-FFF2-40B4-BE49-F238E27FC236}">
                <a16:creationId xmlns:a16="http://schemas.microsoft.com/office/drawing/2014/main" id="{58529A1B-4B2C-E431-773B-D2AAC5845C61}"/>
              </a:ext>
            </a:extLst>
          </p:cNvPr>
          <p:cNvSpPr txBox="1">
            <a:spLocks/>
          </p:cNvSpPr>
          <p:nvPr/>
        </p:nvSpPr>
        <p:spPr>
          <a:xfrm>
            <a:off x="161991" y="9483403"/>
            <a:ext cx="7235687" cy="107268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Por ejemplo, a través de una IDE es posible combinar las parcelas catastrales de la Dirección General de Catastro, la red ferrocarriles gestionada por ADIF, las </a:t>
            </a:r>
            <a:r>
              <a:rPr lang="es-ES" sz="1200" dirty="0" err="1"/>
              <a:t>ortoimágenes</a:t>
            </a:r>
            <a:r>
              <a:rPr lang="es-ES" sz="1200" dirty="0"/>
              <a:t> del </a:t>
            </a:r>
            <a:r>
              <a:rPr lang="es-ES" sz="1200" dirty="0">
                <a:solidFill>
                  <a:srgbClr val="FF0000"/>
                </a:solidFill>
                <a:hlinkClick r:id="rId3"/>
              </a:rPr>
              <a:t>Sistema Cartográfico Nacional</a:t>
            </a:r>
            <a:r>
              <a:rPr lang="es-ES" sz="1200" dirty="0"/>
              <a:t> o los lugares protegidos de MITECO, ente otros servicios de datos disponibles. </a:t>
            </a:r>
          </a:p>
        </p:txBody>
      </p:sp>
      <p:sp>
        <p:nvSpPr>
          <p:cNvPr id="2" name="Rectángulo 12">
            <a:extLst>
              <a:ext uri="{FF2B5EF4-FFF2-40B4-BE49-F238E27FC236}">
                <a16:creationId xmlns:a16="http://schemas.microsoft.com/office/drawing/2014/main" id="{989F1491-021A-5DC8-80B0-710A65D4E11D}"/>
              </a:ext>
            </a:extLst>
          </p:cNvPr>
          <p:cNvSpPr/>
          <p:nvPr/>
        </p:nvSpPr>
        <p:spPr>
          <a:xfrm>
            <a:off x="561626" y="5321673"/>
            <a:ext cx="6436415" cy="2117763"/>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s-ES" sz="1400" dirty="0">
                <a:solidFill>
                  <a:schemeClr val="bg1"/>
                </a:solidFill>
              </a:rPr>
              <a:t>Una </a:t>
            </a:r>
            <a:r>
              <a:rPr lang="es-ES" sz="1400" b="1" dirty="0">
                <a:solidFill>
                  <a:schemeClr val="bg1"/>
                </a:solidFill>
              </a:rPr>
              <a:t>IDE </a:t>
            </a:r>
            <a:r>
              <a:rPr lang="es-ES" sz="1400" dirty="0">
                <a:solidFill>
                  <a:schemeClr val="bg1"/>
                </a:solidFill>
              </a:rPr>
              <a:t>es un </a:t>
            </a:r>
            <a:r>
              <a:rPr lang="es-ES" sz="1400" i="1" dirty="0">
                <a:solidFill>
                  <a:schemeClr val="bg1"/>
                </a:solidFill>
              </a:rPr>
              <a:t>sistema informático integrado por un conjunto de recursos (catálogos, servidores, programas, aplicaciones, páginas web,…) que permite el </a:t>
            </a:r>
            <a:r>
              <a:rPr lang="es-ES" sz="1400" b="1" i="1" dirty="0">
                <a:solidFill>
                  <a:schemeClr val="bg1"/>
                </a:solidFill>
              </a:rPr>
              <a:t>acceso y la gestión de conjuntos de datos y servicios geográficos (descritos a través de sus metadatos), disponibles en Internet, que cumple una serie de normas, estándares y especificaciones</a:t>
            </a:r>
            <a:r>
              <a:rPr lang="es-ES" sz="1400" i="1" dirty="0">
                <a:solidFill>
                  <a:schemeClr val="bg1"/>
                </a:solidFill>
              </a:rPr>
              <a:t> que regulan y garantizan la interoperabilidad de la información geográfica. Así mismo es necesario establecer un </a:t>
            </a:r>
            <a:r>
              <a:rPr lang="es-ES" sz="1400" b="1" i="1" dirty="0">
                <a:solidFill>
                  <a:schemeClr val="bg1"/>
                </a:solidFill>
              </a:rPr>
              <a:t>marco legal</a:t>
            </a:r>
            <a:r>
              <a:rPr lang="es-ES" sz="1400" i="1" dirty="0">
                <a:solidFill>
                  <a:schemeClr val="bg1"/>
                </a:solidFill>
              </a:rPr>
              <a:t> que asegure que los datos producidos por las instituciones serán compartidos por toda la administración y que potencie que los ciudadanos los usen</a:t>
            </a:r>
            <a:r>
              <a:rPr lang="es-ES" sz="1400" dirty="0">
                <a:solidFill>
                  <a:schemeClr val="bg1"/>
                </a:solidFill>
              </a:rPr>
              <a:t>. [Fuente: </a:t>
            </a:r>
            <a:r>
              <a:rPr lang="es-ES" sz="1400" dirty="0" err="1">
                <a:solidFill>
                  <a:srgbClr val="F9CF3F"/>
                </a:solidFill>
                <a:hlinkClick r:id="rId4">
                  <a:extLst>
                    <a:ext uri="{A12FA001-AC4F-418D-AE19-62706E023703}">
                      <ahyp:hlinkClr xmlns:ahyp="http://schemas.microsoft.com/office/drawing/2018/hyperlinkcolor" val="tx"/>
                    </a:ext>
                  </a:extLst>
                </a:hlinkClick>
              </a:rPr>
              <a:t>Geoportal</a:t>
            </a:r>
            <a:r>
              <a:rPr lang="es-ES" sz="1400" dirty="0">
                <a:solidFill>
                  <a:srgbClr val="F9CF3F"/>
                </a:solidFill>
                <a:hlinkClick r:id="rId4">
                  <a:extLst>
                    <a:ext uri="{A12FA001-AC4F-418D-AE19-62706E023703}">
                      <ahyp:hlinkClr xmlns:ahyp="http://schemas.microsoft.com/office/drawing/2018/hyperlinkcolor" val="tx"/>
                    </a:ext>
                  </a:extLst>
                </a:hlinkClick>
              </a:rPr>
              <a:t> de la IDEE</a:t>
            </a:r>
            <a:r>
              <a:rPr lang="es-ES" sz="1400" dirty="0">
                <a:solidFill>
                  <a:schemeClr val="bg1"/>
                </a:solidFill>
              </a:rPr>
              <a:t>]</a:t>
            </a:r>
          </a:p>
        </p:txBody>
      </p:sp>
      <p:pic>
        <p:nvPicPr>
          <p:cNvPr id="3" name="Imagen 3">
            <a:extLst>
              <a:ext uri="{FF2B5EF4-FFF2-40B4-BE49-F238E27FC236}">
                <a16:creationId xmlns:a16="http://schemas.microsoft.com/office/drawing/2014/main" id="{E231EDD5-C6B7-3147-718F-EFAEBAF9AD79}"/>
              </a:ext>
              <a:ext uri="{C183D7F6-B498-43B3-948B-1728B52AA6E4}">
                <adec:decorative xmlns:adec="http://schemas.microsoft.com/office/drawing/2017/decorative" val="1"/>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83838" y="3288517"/>
            <a:ext cx="3113840" cy="2054555"/>
          </a:xfrm>
          <a:prstGeom prst="rect">
            <a:avLst/>
          </a:prstGeom>
          <a:noFill/>
        </p:spPr>
      </p:pic>
      <p:graphicFrame>
        <p:nvGraphicFramePr>
          <p:cNvPr id="4" name="Diagrama 8">
            <a:extLst>
              <a:ext uri="{FF2B5EF4-FFF2-40B4-BE49-F238E27FC236}">
                <a16:creationId xmlns:a16="http://schemas.microsoft.com/office/drawing/2014/main" id="{F656815B-DB73-0588-D6FE-92AFBCCDC01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7976375"/>
              </p:ext>
            </p:extLst>
          </p:nvPr>
        </p:nvGraphicFramePr>
        <p:xfrm>
          <a:off x="161991" y="7552100"/>
          <a:ext cx="3943285" cy="16780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15688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7E197-12CC-807B-E674-8F3E1FE00812}"/>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92D276E9-F8D1-E75A-7CE9-1417E8D5F819}"/>
              </a:ext>
            </a:extLst>
          </p:cNvPr>
          <p:cNvSpPr>
            <a:spLocks noGrp="1"/>
          </p:cNvSpPr>
          <p:nvPr>
            <p:ph type="body" sz="quarter" idx="11"/>
          </p:nvPr>
        </p:nvSpPr>
        <p:spPr>
          <a:xfrm>
            <a:off x="161991" y="2456226"/>
            <a:ext cx="7235687" cy="1142457"/>
          </a:xfrm>
        </p:spPr>
        <p:txBody>
          <a:bodyPr lIns="91440" tIns="45720" rIns="91440" bIns="45720" anchor="t"/>
          <a:lstStyle/>
          <a:p>
            <a:pPr algn="just"/>
            <a:r>
              <a:rPr lang="es-ES" sz="1200" dirty="0"/>
              <a:t>La </a:t>
            </a:r>
            <a:r>
              <a:rPr lang="es-ES" sz="1200" dirty="0">
                <a:hlinkClick r:id="rId3"/>
              </a:rPr>
              <a:t>Directiva INSPIRE (</a:t>
            </a:r>
            <a:r>
              <a:rPr lang="es-ES" sz="1200" dirty="0" err="1">
                <a:hlinkClick r:id="rId3"/>
              </a:rPr>
              <a:t>Infrastructure</a:t>
            </a:r>
            <a:r>
              <a:rPr lang="es-ES" sz="1200" dirty="0">
                <a:hlinkClick r:id="rId3"/>
              </a:rPr>
              <a:t> </a:t>
            </a:r>
            <a:r>
              <a:rPr lang="es-ES" sz="1200" dirty="0" err="1">
                <a:hlinkClick r:id="rId3"/>
              </a:rPr>
              <a:t>for</a:t>
            </a:r>
            <a:r>
              <a:rPr lang="es-ES" sz="1200" dirty="0">
                <a:hlinkClick r:id="rId3"/>
              </a:rPr>
              <a:t> </a:t>
            </a:r>
            <a:r>
              <a:rPr lang="es-ES" sz="1200" dirty="0" err="1">
                <a:hlinkClick r:id="rId3"/>
              </a:rPr>
              <a:t>Spatial</a:t>
            </a:r>
            <a:r>
              <a:rPr lang="es-ES" sz="1200" dirty="0">
                <a:hlinkClick r:id="rId3"/>
              </a:rPr>
              <a:t> </a:t>
            </a:r>
            <a:r>
              <a:rPr lang="es-ES" sz="1200" dirty="0" err="1">
                <a:hlinkClick r:id="rId3"/>
              </a:rPr>
              <a:t>Information</a:t>
            </a:r>
            <a:r>
              <a:rPr lang="es-ES" sz="1200" dirty="0">
                <a:hlinkClick r:id="rId3"/>
              </a:rPr>
              <a:t> in </a:t>
            </a:r>
            <a:r>
              <a:rPr lang="es-ES" sz="1200" dirty="0" err="1">
                <a:hlinkClick r:id="rId3"/>
              </a:rPr>
              <a:t>Europe</a:t>
            </a:r>
            <a:r>
              <a:rPr lang="es-ES" sz="1200" dirty="0">
                <a:hlinkClick r:id="rId3"/>
              </a:rPr>
              <a:t>)</a:t>
            </a:r>
            <a:r>
              <a:rPr lang="es-ES" sz="1200" dirty="0"/>
              <a:t> es el motor para compartir recursos geográficos en Europa en forma de datos o servicios. Establece las directrices para desarrollar una </a:t>
            </a:r>
            <a:r>
              <a:rPr lang="es-ES" sz="1200" b="1" dirty="0"/>
              <a:t>Infraestructura de Información Espacial Comunitaria</a:t>
            </a:r>
            <a:r>
              <a:rPr lang="es-ES" sz="1200" dirty="0"/>
              <a:t> a partir de las IDE de los estados miembros. La Directiva describe la forma de documentar, descubrir y estandarizar datos geoespaciales y se asienta sobre dos pilares fundamentales: disponibilidad de servicios de información en base a la aplicación del estándar del dominio geoespacial del OGC y metadatos. </a:t>
            </a:r>
          </a:p>
          <a:p>
            <a:pPr lvl="0" algn="just"/>
            <a:endParaRPr lang="es-ES" sz="1400" dirty="0"/>
          </a:p>
        </p:txBody>
      </p:sp>
      <p:sp>
        <p:nvSpPr>
          <p:cNvPr id="11" name="Text Placeholder 10">
            <a:extLst>
              <a:ext uri="{FF2B5EF4-FFF2-40B4-BE49-F238E27FC236}">
                <a16:creationId xmlns:a16="http://schemas.microsoft.com/office/drawing/2014/main" id="{BA7283C3-A215-B3DA-A216-8DB5CFE2580B}"/>
              </a:ext>
            </a:extLst>
          </p:cNvPr>
          <p:cNvSpPr>
            <a:spLocks noGrp="1"/>
          </p:cNvSpPr>
          <p:nvPr>
            <p:ph type="body" sz="quarter" idx="12"/>
          </p:nvPr>
        </p:nvSpPr>
        <p:spPr/>
        <p:txBody>
          <a:bodyPr/>
          <a:lstStyle/>
          <a:p>
            <a:r>
              <a:rPr lang="en-US" dirty="0"/>
              <a:t>02</a:t>
            </a:r>
          </a:p>
        </p:txBody>
      </p:sp>
      <p:sp>
        <p:nvSpPr>
          <p:cNvPr id="17" name="Rectángulo 12">
            <a:extLst>
              <a:ext uri="{FF2B5EF4-FFF2-40B4-BE49-F238E27FC236}">
                <a16:creationId xmlns:a16="http://schemas.microsoft.com/office/drawing/2014/main" id="{F9EF84CF-DD11-93A3-D757-979F5042E064}"/>
              </a:ext>
            </a:extLst>
          </p:cNvPr>
          <p:cNvSpPr/>
          <p:nvPr/>
        </p:nvSpPr>
        <p:spPr>
          <a:xfrm>
            <a:off x="561626" y="6455148"/>
            <a:ext cx="6436415" cy="2973607"/>
          </a:xfrm>
          <a:prstGeom prst="rect">
            <a:avLst/>
          </a:prstGeom>
          <a:solidFill>
            <a:srgbClr val="CE0D2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buNone/>
            </a:pPr>
            <a:r>
              <a:rPr lang="es-ES" sz="1400" b="1" i="1" dirty="0"/>
              <a:t>«estructura virtual</a:t>
            </a:r>
            <a:r>
              <a:rPr lang="es-ES" sz="1400" i="1" dirty="0"/>
              <a:t> en red integrada por </a:t>
            </a:r>
            <a:r>
              <a:rPr lang="es-ES" sz="1400" b="1" i="1" dirty="0"/>
              <a:t>datos georreferenciados y servicios interoperables</a:t>
            </a:r>
            <a:r>
              <a:rPr lang="es-ES" sz="1400" i="1" dirty="0"/>
              <a:t> de información geográfica distribuidos en diferentes sistemas de información, accesible vía </a:t>
            </a:r>
            <a:r>
              <a:rPr lang="es-ES" sz="1400" b="1" i="1" dirty="0"/>
              <a:t>Internet </a:t>
            </a:r>
            <a:r>
              <a:rPr lang="es-ES" sz="1400" i="1" dirty="0"/>
              <a:t>con un mínimo de </a:t>
            </a:r>
            <a:r>
              <a:rPr lang="es-ES" sz="1400" b="1" i="1" dirty="0"/>
              <a:t>protocolos y especificaciones normalizadas</a:t>
            </a:r>
            <a:r>
              <a:rPr lang="es-ES" sz="1400" i="1" dirty="0"/>
              <a:t> que, además de los datos, sus descripciones mediante </a:t>
            </a:r>
            <a:r>
              <a:rPr lang="es-ES" sz="1400" b="1" i="1" dirty="0"/>
              <a:t>metadatos</a:t>
            </a:r>
            <a:r>
              <a:rPr lang="es-ES" sz="1400" i="1" dirty="0"/>
              <a:t> y los servicios interoperables de información geográfica, incluya las </a:t>
            </a:r>
            <a:r>
              <a:rPr lang="es-ES" sz="1400" b="1" i="1" dirty="0"/>
              <a:t>tecnologías de búsqueda y acceso</a:t>
            </a:r>
            <a:r>
              <a:rPr lang="es-ES" sz="1400" i="1" dirty="0"/>
              <a:t> a dichos datos; las </a:t>
            </a:r>
            <a:r>
              <a:rPr lang="es-ES" sz="1400" b="1" i="1" dirty="0"/>
              <a:t>normas </a:t>
            </a:r>
            <a:r>
              <a:rPr lang="es-ES" sz="1400" i="1" dirty="0"/>
              <a:t>para su producción, gestión y difusión; los </a:t>
            </a:r>
            <a:r>
              <a:rPr lang="es-ES" sz="1400" b="1" i="1" dirty="0"/>
              <a:t>acuerdos</a:t>
            </a:r>
            <a:r>
              <a:rPr lang="es-ES" sz="1400" i="1" dirty="0"/>
              <a:t> sobre su puesta en común, acceso y utilización entre sus productores y entre éstos y los usuarios; y los mecanismos, procesos y procedimientos de coordinación y seguimiento establecidos y gestionados de conformidad con lo dispuesto en la presente ley»</a:t>
            </a:r>
            <a:r>
              <a:rPr lang="es-ES" sz="1400" dirty="0"/>
              <a:t>. </a:t>
            </a:r>
            <a:endParaRPr lang="es-ES_tradnl" sz="1600" dirty="0"/>
          </a:p>
        </p:txBody>
      </p:sp>
      <p:sp>
        <p:nvSpPr>
          <p:cNvPr id="13" name="Marcador de texto 3">
            <a:extLst>
              <a:ext uri="{FF2B5EF4-FFF2-40B4-BE49-F238E27FC236}">
                <a16:creationId xmlns:a16="http://schemas.microsoft.com/office/drawing/2014/main" id="{EB99686E-8635-3C01-6291-1784E7683CB4}"/>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Directiva europea INSPIRE</a:t>
            </a:r>
          </a:p>
        </p:txBody>
      </p:sp>
      <p:graphicFrame>
        <p:nvGraphicFramePr>
          <p:cNvPr id="14" name="Diagrama 7" descr="Directiva INSPIRE y otros elementos relacionados">
            <a:extLst>
              <a:ext uri="{FF2B5EF4-FFF2-40B4-BE49-F238E27FC236}">
                <a16:creationId xmlns:a16="http://schemas.microsoft.com/office/drawing/2014/main" id="{92B4AEC9-D1DC-BFF2-1B13-F4FC86429040}"/>
              </a:ext>
            </a:extLst>
          </p:cNvPr>
          <p:cNvGraphicFramePr>
            <a:graphicFrameLocks noChangeAspect="1"/>
          </p:cNvGraphicFramePr>
          <p:nvPr>
            <p:extLst>
              <p:ext uri="{D42A27DB-BD31-4B8C-83A1-F6EECF244321}">
                <p14:modId xmlns:p14="http://schemas.microsoft.com/office/powerpoint/2010/main" val="2164326103"/>
              </p:ext>
            </p:extLst>
          </p:nvPr>
        </p:nvGraphicFramePr>
        <p:xfrm>
          <a:off x="630010" y="3480677"/>
          <a:ext cx="6095499" cy="21777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 Placeholder 7">
            <a:extLst>
              <a:ext uri="{FF2B5EF4-FFF2-40B4-BE49-F238E27FC236}">
                <a16:creationId xmlns:a16="http://schemas.microsoft.com/office/drawing/2014/main" id="{FBD9A88C-8F1F-6152-281C-41C39CAFD333}"/>
              </a:ext>
            </a:extLst>
          </p:cNvPr>
          <p:cNvSpPr txBox="1">
            <a:spLocks/>
          </p:cNvSpPr>
          <p:nvPr/>
        </p:nvSpPr>
        <p:spPr>
          <a:xfrm>
            <a:off x="161991" y="5658392"/>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En España, la Ley que regula las IDE es la </a:t>
            </a:r>
            <a:r>
              <a:rPr lang="es-ES" sz="1200" dirty="0">
                <a:hlinkClick r:id="rId9"/>
              </a:rPr>
              <a:t>Ley 14/2010, sobre las infraestructuras y los servicios de información geográfica en España (</a:t>
            </a:r>
            <a:r>
              <a:rPr lang="es-ES" sz="1200" b="1" dirty="0">
                <a:hlinkClick r:id="rId9"/>
              </a:rPr>
              <a:t>LISIGE</a:t>
            </a:r>
            <a:r>
              <a:rPr lang="es-ES" sz="1200" dirty="0">
                <a:hlinkClick r:id="rId9"/>
              </a:rPr>
              <a:t>) </a:t>
            </a:r>
            <a:r>
              <a:rPr lang="es-ES" sz="1200" dirty="0"/>
              <a:t>y en su Capítulo I, artículo 3 establece que una Infraestructura de datos espaciales es una:</a:t>
            </a:r>
          </a:p>
        </p:txBody>
      </p:sp>
    </p:spTree>
    <p:extLst>
      <p:ext uri="{BB962C8B-B14F-4D97-AF65-F5344CB8AC3E}">
        <p14:creationId xmlns:p14="http://schemas.microsoft.com/office/powerpoint/2010/main" val="3674929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90E43-9E0E-180E-CF96-A863BFDE17DF}"/>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C17E9BC0-B8D8-D61B-3961-F5F3411FEC13}"/>
              </a:ext>
            </a:extLst>
          </p:cNvPr>
          <p:cNvSpPr>
            <a:spLocks noGrp="1"/>
          </p:cNvSpPr>
          <p:nvPr>
            <p:ph type="body" sz="quarter" idx="11"/>
          </p:nvPr>
        </p:nvSpPr>
        <p:spPr>
          <a:xfrm>
            <a:off x="161991" y="2303826"/>
            <a:ext cx="7235687" cy="1142457"/>
          </a:xfrm>
        </p:spPr>
        <p:txBody>
          <a:bodyPr lIns="91440" tIns="45720" rIns="91440" bIns="45720" anchor="t"/>
          <a:lstStyle/>
          <a:p>
            <a:pPr algn="just"/>
            <a:r>
              <a:rPr lang="es-ES" sz="1200" dirty="0"/>
              <a:t>La </a:t>
            </a:r>
            <a:r>
              <a:rPr lang="es-ES" sz="1200" dirty="0">
                <a:hlinkClick r:id="rId3"/>
              </a:rPr>
              <a:t>Directiva (UE) 2019/1024 de datos abiertos</a:t>
            </a:r>
            <a:r>
              <a:rPr lang="es-ES" sz="1200" dirty="0"/>
              <a:t> establece el objetivo de especificar una lista de </a:t>
            </a:r>
            <a:r>
              <a:rPr lang="es-ES" sz="1200" b="1" dirty="0"/>
              <a:t>conjuntos de datos de alto valor (HVD) </a:t>
            </a:r>
            <a:r>
              <a:rPr lang="es-ES" sz="1200" dirty="0"/>
              <a:t>de entre los que se encuentran en poder de los organismos del sector público.</a:t>
            </a:r>
          </a:p>
          <a:p>
            <a:pPr algn="just"/>
            <a:r>
              <a:rPr lang="es-ES" sz="1200" dirty="0"/>
              <a:t>Esta Directiva define los HVD como:</a:t>
            </a:r>
          </a:p>
          <a:p>
            <a:pPr lvl="0" algn="just"/>
            <a:endParaRPr lang="es-ES" sz="1400" dirty="0"/>
          </a:p>
        </p:txBody>
      </p:sp>
      <p:sp>
        <p:nvSpPr>
          <p:cNvPr id="11" name="Text Placeholder 10">
            <a:extLst>
              <a:ext uri="{FF2B5EF4-FFF2-40B4-BE49-F238E27FC236}">
                <a16:creationId xmlns:a16="http://schemas.microsoft.com/office/drawing/2014/main" id="{E8886701-DF28-DE51-0FE2-3850483A1346}"/>
              </a:ext>
            </a:extLst>
          </p:cNvPr>
          <p:cNvSpPr>
            <a:spLocks noGrp="1"/>
          </p:cNvSpPr>
          <p:nvPr>
            <p:ph type="body" sz="quarter" idx="12"/>
          </p:nvPr>
        </p:nvSpPr>
        <p:spPr/>
        <p:txBody>
          <a:bodyPr/>
          <a:lstStyle/>
          <a:p>
            <a:r>
              <a:rPr lang="en-US" dirty="0"/>
              <a:t>02</a:t>
            </a:r>
          </a:p>
        </p:txBody>
      </p:sp>
      <p:sp>
        <p:nvSpPr>
          <p:cNvPr id="17" name="Rectángulo 12">
            <a:extLst>
              <a:ext uri="{FF2B5EF4-FFF2-40B4-BE49-F238E27FC236}">
                <a16:creationId xmlns:a16="http://schemas.microsoft.com/office/drawing/2014/main" id="{A7B39AB5-E444-FD7E-8C12-B11E63A57BC6}"/>
              </a:ext>
            </a:extLst>
          </p:cNvPr>
          <p:cNvSpPr/>
          <p:nvPr/>
        </p:nvSpPr>
        <p:spPr>
          <a:xfrm>
            <a:off x="561624" y="3213100"/>
            <a:ext cx="6436415" cy="1179605"/>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0" algn="ctr">
              <a:buNone/>
            </a:pPr>
            <a:r>
              <a:rPr lang="es-ES" sz="1400" b="1" i="1" dirty="0"/>
              <a:t>«documentos cuya reutilización está asociada a considerables beneficios para la sociedad, el medio ambiente y la economía, en particular debido a su idoneidad para la creación de servicios de valor añadido, aplicaciones y puestos de trabajo nuevos, dignos y de calidad, y al número de beneficiarios potenciales de los servicios de valor añadido y aplicaciones basados en tales conjuntos de datos»</a:t>
            </a:r>
            <a:r>
              <a:rPr lang="es-ES" sz="1400" dirty="0"/>
              <a:t>. </a:t>
            </a:r>
            <a:endParaRPr lang="es-ES_tradnl" sz="1600" dirty="0"/>
          </a:p>
        </p:txBody>
      </p:sp>
      <p:sp>
        <p:nvSpPr>
          <p:cNvPr id="13" name="Marcador de texto 3">
            <a:extLst>
              <a:ext uri="{FF2B5EF4-FFF2-40B4-BE49-F238E27FC236}">
                <a16:creationId xmlns:a16="http://schemas.microsoft.com/office/drawing/2014/main" id="{D692843E-85B4-05CF-9D22-8B172E3A256D}"/>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Datos de alto valor</a:t>
            </a:r>
          </a:p>
        </p:txBody>
      </p:sp>
      <p:sp>
        <p:nvSpPr>
          <p:cNvPr id="15" name="Text Placeholder 7">
            <a:extLst>
              <a:ext uri="{FF2B5EF4-FFF2-40B4-BE49-F238E27FC236}">
                <a16:creationId xmlns:a16="http://schemas.microsoft.com/office/drawing/2014/main" id="{6AB75AAE-AA9B-041E-1C22-63EA03F3C94F}"/>
              </a:ext>
            </a:extLst>
          </p:cNvPr>
          <p:cNvSpPr txBox="1">
            <a:spLocks/>
          </p:cNvSpPr>
          <p:nvPr/>
        </p:nvSpPr>
        <p:spPr>
          <a:xfrm>
            <a:off x="161987" y="4639461"/>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latin typeface="+mj-lt"/>
              </a:rPr>
              <a:t>El </a:t>
            </a:r>
            <a:r>
              <a:rPr lang="es-ES" sz="1200" b="0" i="0" dirty="0">
                <a:solidFill>
                  <a:srgbClr val="444444"/>
                </a:solidFill>
                <a:effectLst/>
                <a:latin typeface="+mj-lt"/>
              </a:rPr>
              <a:t> </a:t>
            </a:r>
            <a:r>
              <a:rPr lang="es-ES" sz="1200" b="0" i="0" u="sng" dirty="0">
                <a:solidFill>
                  <a:srgbClr val="333333"/>
                </a:solidFill>
                <a:effectLst/>
                <a:latin typeface="+mj-lt"/>
                <a:hlinkClick r:id="rId4"/>
              </a:rPr>
              <a:t>Reglamento de ejecución (UE) 2023/138 de la Comisión Europea</a:t>
            </a:r>
            <a:r>
              <a:rPr lang="es-ES" sz="1200" b="0" i="0" dirty="0">
                <a:solidFill>
                  <a:srgbClr val="444444"/>
                </a:solidFill>
                <a:effectLst/>
                <a:latin typeface="+mj-lt"/>
              </a:rPr>
              <a:t> establece pautas claras para los organismos públicos en la disponibilidad de HVD y detalla una lista de conjuntos de datos específicos agrupadas en seis categorías: </a:t>
            </a:r>
            <a:endParaRPr lang="es-ES" sz="1200" dirty="0">
              <a:latin typeface="+mj-lt"/>
            </a:endParaRPr>
          </a:p>
        </p:txBody>
      </p:sp>
      <p:sp>
        <p:nvSpPr>
          <p:cNvPr id="2" name="Text Placeholder 7">
            <a:extLst>
              <a:ext uri="{FF2B5EF4-FFF2-40B4-BE49-F238E27FC236}">
                <a16:creationId xmlns:a16="http://schemas.microsoft.com/office/drawing/2014/main" id="{D14F550F-052F-6BE2-C315-F22217C959EB}"/>
              </a:ext>
            </a:extLst>
          </p:cNvPr>
          <p:cNvSpPr txBox="1">
            <a:spLocks/>
          </p:cNvSpPr>
          <p:nvPr/>
        </p:nvSpPr>
        <p:spPr>
          <a:xfrm>
            <a:off x="145910" y="7385721"/>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b="0" i="0" dirty="0">
                <a:solidFill>
                  <a:srgbClr val="444444"/>
                </a:solidFill>
                <a:effectLst/>
                <a:latin typeface="+mj-lt"/>
              </a:rPr>
              <a:t>De las </a:t>
            </a:r>
            <a:r>
              <a:rPr lang="es-ES" sz="1200" dirty="0">
                <a:solidFill>
                  <a:srgbClr val="444444"/>
                </a:solidFill>
                <a:latin typeface="+mj-lt"/>
              </a:rPr>
              <a:t>seis </a:t>
            </a:r>
            <a:r>
              <a:rPr lang="es-ES" sz="1200" b="0" i="0" dirty="0">
                <a:solidFill>
                  <a:srgbClr val="444444"/>
                </a:solidFill>
                <a:effectLst/>
                <a:latin typeface="+mj-lt"/>
              </a:rPr>
              <a:t>categorías, son tres las que tienen una relación directa con datos espaciales: Geoespacial, “Observación de la Tierra y medio ambiente” y Movilidad. Para todas ellas </a:t>
            </a:r>
            <a:r>
              <a:rPr lang="es-ES" sz="1200" b="1" i="0" dirty="0">
                <a:solidFill>
                  <a:srgbClr val="444444"/>
                </a:solidFill>
                <a:effectLst/>
                <a:latin typeface="+mj-lt"/>
              </a:rPr>
              <a:t>se aplica lo establecido en INSPIRE </a:t>
            </a:r>
            <a:r>
              <a:rPr lang="es-ES" sz="1200" b="0" i="0" dirty="0">
                <a:solidFill>
                  <a:srgbClr val="444444"/>
                </a:solidFill>
                <a:effectLst/>
                <a:latin typeface="+mj-lt"/>
              </a:rPr>
              <a:t>para los conjuntos de datos, con algunas excepciones como es el caso de de parcelas agrícolas y de referencia.</a:t>
            </a:r>
          </a:p>
          <a:p>
            <a:pPr algn="just"/>
            <a:r>
              <a:rPr lang="es-ES" sz="1200" dirty="0">
                <a:latin typeface="+mj-lt"/>
              </a:rPr>
              <a:t>Para garantizar la accesibilidad y la reutilización de todos estos valiosos conjuntos de datos, es imperativo seguir ciertas disposiciones que faciliten su publicación. Aquí están los requisitos clave:</a:t>
            </a:r>
          </a:p>
          <a:p>
            <a:pPr marL="171450" indent="-171450" algn="just">
              <a:spcBef>
                <a:spcPts val="600"/>
              </a:spcBef>
              <a:buFont typeface="Arial" panose="020B0604020202020204" pitchFamily="34" charset="0"/>
              <a:buChar char="•"/>
            </a:pPr>
            <a:r>
              <a:rPr lang="es-ES" sz="1200" dirty="0">
                <a:latin typeface="+mj-lt"/>
              </a:rPr>
              <a:t>Licencia Abierta</a:t>
            </a:r>
          </a:p>
          <a:p>
            <a:pPr marL="171450" indent="-171450" algn="just">
              <a:spcBef>
                <a:spcPts val="600"/>
              </a:spcBef>
              <a:buFont typeface="Arial" panose="020B0604020202020204" pitchFamily="34" charset="0"/>
              <a:buChar char="•"/>
            </a:pPr>
            <a:r>
              <a:rPr lang="es-ES" sz="1200" dirty="0">
                <a:latin typeface="+mj-lt"/>
              </a:rPr>
              <a:t>Formato Abierto y Legible por Máquina</a:t>
            </a:r>
          </a:p>
          <a:p>
            <a:pPr marL="171450" indent="-171450" algn="just">
              <a:spcBef>
                <a:spcPts val="600"/>
              </a:spcBef>
              <a:buFont typeface="Arial" panose="020B0604020202020204" pitchFamily="34" charset="0"/>
              <a:buChar char="•"/>
            </a:pPr>
            <a:r>
              <a:rPr lang="es-ES" sz="1200" dirty="0">
                <a:latin typeface="+mj-lt"/>
              </a:rPr>
              <a:t>Interfaces de Programación de Aplicaciones (API) y Descarga Masiva:</a:t>
            </a:r>
          </a:p>
          <a:p>
            <a:pPr marL="171450" indent="-171450" algn="just">
              <a:spcBef>
                <a:spcPts val="600"/>
              </a:spcBef>
              <a:buFont typeface="Arial" panose="020B0604020202020204" pitchFamily="34" charset="0"/>
              <a:buChar char="•"/>
            </a:pPr>
            <a:r>
              <a:rPr lang="es-ES" sz="1200" dirty="0">
                <a:latin typeface="+mj-lt"/>
              </a:rPr>
              <a:t>Versión Actualizada</a:t>
            </a:r>
          </a:p>
          <a:p>
            <a:pPr marL="171450" indent="-171450" algn="just">
              <a:spcBef>
                <a:spcPts val="600"/>
              </a:spcBef>
              <a:buFont typeface="Arial" panose="020B0604020202020204" pitchFamily="34" charset="0"/>
              <a:buChar char="•"/>
            </a:pPr>
            <a:r>
              <a:rPr lang="es-ES" sz="1200" dirty="0">
                <a:latin typeface="+mj-lt"/>
              </a:rPr>
              <a:t>Metadatos</a:t>
            </a:r>
          </a:p>
        </p:txBody>
      </p:sp>
      <p:sp>
        <p:nvSpPr>
          <p:cNvPr id="29" name="Rectángulo 10">
            <a:extLst>
              <a:ext uri="{FF2B5EF4-FFF2-40B4-BE49-F238E27FC236}">
                <a16:creationId xmlns:a16="http://schemas.microsoft.com/office/drawing/2014/main" id="{36A1EDCE-7559-2AA8-AD9E-A86A4AF951D9}"/>
              </a:ext>
            </a:extLst>
          </p:cNvPr>
          <p:cNvSpPr/>
          <p:nvPr/>
        </p:nvSpPr>
        <p:spPr>
          <a:xfrm>
            <a:off x="820193" y="5496983"/>
            <a:ext cx="2959637" cy="276999"/>
          </a:xfrm>
          <a:prstGeom prst="rect">
            <a:avLst/>
          </a:prstGeom>
        </p:spPr>
        <p:txBody>
          <a:bodyPr wrap="square">
            <a:spAutoFit/>
          </a:bodyPr>
          <a:lstStyle/>
          <a:p>
            <a:pPr algn="just"/>
            <a:r>
              <a:rPr lang="es-ES" sz="1200" b="0" i="0" dirty="0">
                <a:solidFill>
                  <a:srgbClr val="444444"/>
                </a:solidFill>
                <a:effectLst/>
                <a:latin typeface="+mj-lt"/>
              </a:rPr>
              <a:t>Geoespacial</a:t>
            </a:r>
            <a:endParaRPr lang="es-ES" sz="1200" dirty="0"/>
          </a:p>
        </p:txBody>
      </p:sp>
      <p:sp>
        <p:nvSpPr>
          <p:cNvPr id="30" name="Rectángulo 11">
            <a:extLst>
              <a:ext uri="{FF2B5EF4-FFF2-40B4-BE49-F238E27FC236}">
                <a16:creationId xmlns:a16="http://schemas.microsoft.com/office/drawing/2014/main" id="{6272B317-CBC2-6241-2385-2FC1170C34D9}"/>
              </a:ext>
            </a:extLst>
          </p:cNvPr>
          <p:cNvSpPr/>
          <p:nvPr/>
        </p:nvSpPr>
        <p:spPr>
          <a:xfrm>
            <a:off x="4544893" y="6756891"/>
            <a:ext cx="2617410" cy="276999"/>
          </a:xfrm>
          <a:prstGeom prst="rect">
            <a:avLst/>
          </a:prstGeom>
        </p:spPr>
        <p:txBody>
          <a:bodyPr wrap="square">
            <a:spAutoFit/>
          </a:bodyPr>
          <a:lstStyle/>
          <a:p>
            <a:pPr algn="just"/>
            <a:r>
              <a:rPr lang="es-ES" sz="1200" b="0" i="0" dirty="0">
                <a:solidFill>
                  <a:srgbClr val="444444"/>
                </a:solidFill>
                <a:effectLst/>
                <a:latin typeface="+mj-lt"/>
              </a:rPr>
              <a:t>Movilidad</a:t>
            </a:r>
            <a:endParaRPr lang="es-ES" sz="1200" dirty="0"/>
          </a:p>
        </p:txBody>
      </p:sp>
      <p:sp>
        <p:nvSpPr>
          <p:cNvPr id="31" name="Rectángulo 12">
            <a:extLst>
              <a:ext uri="{FF2B5EF4-FFF2-40B4-BE49-F238E27FC236}">
                <a16:creationId xmlns:a16="http://schemas.microsoft.com/office/drawing/2014/main" id="{3EC2B024-107F-100E-2621-DD029EB32630}"/>
              </a:ext>
            </a:extLst>
          </p:cNvPr>
          <p:cNvSpPr/>
          <p:nvPr/>
        </p:nvSpPr>
        <p:spPr>
          <a:xfrm>
            <a:off x="4534613" y="6083390"/>
            <a:ext cx="2617410" cy="276999"/>
          </a:xfrm>
          <a:prstGeom prst="rect">
            <a:avLst/>
          </a:prstGeom>
        </p:spPr>
        <p:txBody>
          <a:bodyPr wrap="square">
            <a:spAutoFit/>
          </a:bodyPr>
          <a:lstStyle/>
          <a:p>
            <a:pPr algn="just"/>
            <a:r>
              <a:rPr lang="es-ES" sz="1200" dirty="0"/>
              <a:t>Sociedades y propiedad de sociedades </a:t>
            </a:r>
          </a:p>
        </p:txBody>
      </p:sp>
      <p:sp>
        <p:nvSpPr>
          <p:cNvPr id="32" name="Rectángulo 13">
            <a:extLst>
              <a:ext uri="{FF2B5EF4-FFF2-40B4-BE49-F238E27FC236}">
                <a16:creationId xmlns:a16="http://schemas.microsoft.com/office/drawing/2014/main" id="{E505F6A8-74C3-E519-49B5-5B915D1FD501}"/>
              </a:ext>
            </a:extLst>
          </p:cNvPr>
          <p:cNvSpPr/>
          <p:nvPr/>
        </p:nvSpPr>
        <p:spPr>
          <a:xfrm>
            <a:off x="4544893" y="5496983"/>
            <a:ext cx="2617410" cy="276999"/>
          </a:xfrm>
          <a:prstGeom prst="rect">
            <a:avLst/>
          </a:prstGeom>
        </p:spPr>
        <p:txBody>
          <a:bodyPr wrap="square">
            <a:spAutoFit/>
          </a:bodyPr>
          <a:lstStyle/>
          <a:p>
            <a:pPr algn="just"/>
            <a:r>
              <a:rPr lang="es-ES" sz="1200" dirty="0"/>
              <a:t>Estadísticas</a:t>
            </a:r>
          </a:p>
        </p:txBody>
      </p:sp>
      <p:sp>
        <p:nvSpPr>
          <p:cNvPr id="33" name="Rectángulo 14">
            <a:extLst>
              <a:ext uri="{FF2B5EF4-FFF2-40B4-BE49-F238E27FC236}">
                <a16:creationId xmlns:a16="http://schemas.microsoft.com/office/drawing/2014/main" id="{1695521B-EA0A-EF16-B225-14E4C513EDDE}"/>
              </a:ext>
            </a:extLst>
          </p:cNvPr>
          <p:cNvSpPr/>
          <p:nvPr/>
        </p:nvSpPr>
        <p:spPr>
          <a:xfrm>
            <a:off x="804117" y="6071750"/>
            <a:ext cx="2959637" cy="276999"/>
          </a:xfrm>
          <a:prstGeom prst="rect">
            <a:avLst/>
          </a:prstGeom>
        </p:spPr>
        <p:txBody>
          <a:bodyPr wrap="square">
            <a:spAutoFit/>
          </a:bodyPr>
          <a:lstStyle/>
          <a:p>
            <a:pPr algn="just"/>
            <a:r>
              <a:rPr lang="es-ES" sz="1200" b="0" i="0" dirty="0">
                <a:solidFill>
                  <a:srgbClr val="444444"/>
                </a:solidFill>
                <a:effectLst/>
                <a:latin typeface="+mj-lt"/>
              </a:rPr>
              <a:t>Observación de la Tierra y medio ambiente</a:t>
            </a:r>
            <a:endParaRPr lang="es-ES" sz="1200" dirty="0"/>
          </a:p>
        </p:txBody>
      </p:sp>
      <p:sp>
        <p:nvSpPr>
          <p:cNvPr id="34" name="Marcador de texto 11">
            <a:extLst>
              <a:ext uri="{FF2B5EF4-FFF2-40B4-BE49-F238E27FC236}">
                <a16:creationId xmlns:a16="http://schemas.microsoft.com/office/drawing/2014/main" id="{93379531-9D16-1C18-8864-F7D9624AC2D9}"/>
              </a:ext>
            </a:extLst>
          </p:cNvPr>
          <p:cNvSpPr txBox="1">
            <a:spLocks/>
          </p:cNvSpPr>
          <p:nvPr/>
        </p:nvSpPr>
        <p:spPr>
          <a:xfrm>
            <a:off x="226800" y="5294691"/>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1.</a:t>
            </a:r>
          </a:p>
        </p:txBody>
      </p:sp>
      <p:sp>
        <p:nvSpPr>
          <p:cNvPr id="35" name="Marcador de texto 11">
            <a:extLst>
              <a:ext uri="{FF2B5EF4-FFF2-40B4-BE49-F238E27FC236}">
                <a16:creationId xmlns:a16="http://schemas.microsoft.com/office/drawing/2014/main" id="{7BB0320C-2B93-B238-FC1B-DBE417F97EF6}"/>
              </a:ext>
            </a:extLst>
          </p:cNvPr>
          <p:cNvSpPr txBox="1">
            <a:spLocks/>
          </p:cNvSpPr>
          <p:nvPr/>
        </p:nvSpPr>
        <p:spPr>
          <a:xfrm>
            <a:off x="226800" y="5910396"/>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2.</a:t>
            </a:r>
          </a:p>
        </p:txBody>
      </p:sp>
      <p:sp>
        <p:nvSpPr>
          <p:cNvPr id="36" name="Marcador de texto 11">
            <a:extLst>
              <a:ext uri="{FF2B5EF4-FFF2-40B4-BE49-F238E27FC236}">
                <a16:creationId xmlns:a16="http://schemas.microsoft.com/office/drawing/2014/main" id="{46D3E157-5723-35A2-F654-71683C57A257}"/>
              </a:ext>
            </a:extLst>
          </p:cNvPr>
          <p:cNvSpPr txBox="1">
            <a:spLocks/>
          </p:cNvSpPr>
          <p:nvPr/>
        </p:nvSpPr>
        <p:spPr>
          <a:xfrm>
            <a:off x="4042800" y="5294691"/>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4.</a:t>
            </a:r>
          </a:p>
        </p:txBody>
      </p:sp>
      <p:sp>
        <p:nvSpPr>
          <p:cNvPr id="37" name="Marcador de texto 11">
            <a:extLst>
              <a:ext uri="{FF2B5EF4-FFF2-40B4-BE49-F238E27FC236}">
                <a16:creationId xmlns:a16="http://schemas.microsoft.com/office/drawing/2014/main" id="{89411E94-ABB7-C157-B6A6-FDE26B8DF116}"/>
              </a:ext>
            </a:extLst>
          </p:cNvPr>
          <p:cNvSpPr txBox="1">
            <a:spLocks/>
          </p:cNvSpPr>
          <p:nvPr/>
        </p:nvSpPr>
        <p:spPr>
          <a:xfrm>
            <a:off x="226800" y="6581166"/>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3.</a:t>
            </a:r>
          </a:p>
        </p:txBody>
      </p:sp>
      <p:sp>
        <p:nvSpPr>
          <p:cNvPr id="38" name="Marcador de texto 11">
            <a:extLst>
              <a:ext uri="{FF2B5EF4-FFF2-40B4-BE49-F238E27FC236}">
                <a16:creationId xmlns:a16="http://schemas.microsoft.com/office/drawing/2014/main" id="{EE5CDC32-E7F5-8613-D733-3CF3EDDE6EEE}"/>
              </a:ext>
            </a:extLst>
          </p:cNvPr>
          <p:cNvSpPr txBox="1">
            <a:spLocks/>
          </p:cNvSpPr>
          <p:nvPr/>
        </p:nvSpPr>
        <p:spPr>
          <a:xfrm>
            <a:off x="4042800" y="5906869"/>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5.</a:t>
            </a:r>
          </a:p>
        </p:txBody>
      </p:sp>
      <p:sp>
        <p:nvSpPr>
          <p:cNvPr id="39" name="Marcador de texto 11">
            <a:extLst>
              <a:ext uri="{FF2B5EF4-FFF2-40B4-BE49-F238E27FC236}">
                <a16:creationId xmlns:a16="http://schemas.microsoft.com/office/drawing/2014/main" id="{03B562CF-E245-CF84-6E13-7B03AC315EC3}"/>
              </a:ext>
            </a:extLst>
          </p:cNvPr>
          <p:cNvSpPr txBox="1">
            <a:spLocks/>
          </p:cNvSpPr>
          <p:nvPr/>
        </p:nvSpPr>
        <p:spPr>
          <a:xfrm>
            <a:off x="4042800" y="6627576"/>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6.</a:t>
            </a:r>
          </a:p>
        </p:txBody>
      </p:sp>
      <p:sp>
        <p:nvSpPr>
          <p:cNvPr id="40" name="Rectángulo 14">
            <a:extLst>
              <a:ext uri="{FF2B5EF4-FFF2-40B4-BE49-F238E27FC236}">
                <a16:creationId xmlns:a16="http://schemas.microsoft.com/office/drawing/2014/main" id="{35B4AAF2-6155-5A04-BD84-C95E8282F518}"/>
              </a:ext>
            </a:extLst>
          </p:cNvPr>
          <p:cNvSpPr/>
          <p:nvPr/>
        </p:nvSpPr>
        <p:spPr>
          <a:xfrm>
            <a:off x="804117" y="6719146"/>
            <a:ext cx="2959637" cy="276999"/>
          </a:xfrm>
          <a:prstGeom prst="rect">
            <a:avLst/>
          </a:prstGeom>
        </p:spPr>
        <p:txBody>
          <a:bodyPr wrap="square">
            <a:spAutoFit/>
          </a:bodyPr>
          <a:lstStyle/>
          <a:p>
            <a:pPr algn="just"/>
            <a:r>
              <a:rPr lang="es-ES" sz="1200" b="0" i="0" dirty="0">
                <a:solidFill>
                  <a:srgbClr val="444444"/>
                </a:solidFill>
                <a:effectLst/>
                <a:latin typeface="+mj-lt"/>
              </a:rPr>
              <a:t>Meteorología</a:t>
            </a:r>
            <a:endParaRPr lang="es-ES" sz="1200" dirty="0"/>
          </a:p>
        </p:txBody>
      </p:sp>
    </p:spTree>
    <p:extLst>
      <p:ext uri="{BB962C8B-B14F-4D97-AF65-F5344CB8AC3E}">
        <p14:creationId xmlns:p14="http://schemas.microsoft.com/office/powerpoint/2010/main" val="3679268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67231-D778-F066-C25E-462484053755}"/>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70E1FD80-7F25-9115-6C06-B4115BD1D885}"/>
              </a:ext>
            </a:extLst>
          </p:cNvPr>
          <p:cNvSpPr>
            <a:spLocks noGrp="1"/>
          </p:cNvSpPr>
          <p:nvPr>
            <p:ph type="body" sz="quarter" idx="11"/>
          </p:nvPr>
        </p:nvSpPr>
        <p:spPr>
          <a:xfrm>
            <a:off x="161991" y="2456226"/>
            <a:ext cx="7235687" cy="1142457"/>
          </a:xfrm>
        </p:spPr>
        <p:txBody>
          <a:bodyPr lIns="91440" tIns="45720" rIns="91440" bIns="45720" anchor="t"/>
          <a:lstStyle/>
          <a:p>
            <a:pPr algn="just"/>
            <a:r>
              <a:rPr lang="en-US" sz="1200" b="0" i="0" dirty="0">
                <a:solidFill>
                  <a:srgbClr val="444444"/>
                </a:solidFill>
                <a:effectLst/>
                <a:latin typeface="+mj-lt"/>
              </a:rPr>
              <a:t>La</a:t>
            </a:r>
            <a:r>
              <a:rPr lang="en-US" sz="1200" b="0" dirty="0">
                <a:solidFill>
                  <a:srgbClr val="444444"/>
                </a:solidFill>
                <a:effectLst/>
                <a:latin typeface="+mj-lt"/>
              </a:rPr>
              <a:t> </a:t>
            </a:r>
            <a:r>
              <a:rPr lang="en-US" sz="1200" b="1" u="sng" dirty="0" err="1">
                <a:solidFill>
                  <a:srgbClr val="333333"/>
                </a:solidFill>
                <a:latin typeface="+mj-lt"/>
                <a:hlinkClick r:id="rId3"/>
              </a:rPr>
              <a:t>Estrategia</a:t>
            </a:r>
            <a:r>
              <a:rPr lang="en-US" sz="1200" b="1" u="sng" dirty="0">
                <a:solidFill>
                  <a:srgbClr val="333333"/>
                </a:solidFill>
                <a:latin typeface="+mj-lt"/>
                <a:hlinkClick r:id="rId3"/>
              </a:rPr>
              <a:t> Europea de Datos</a:t>
            </a:r>
            <a:r>
              <a:rPr lang="en-US" sz="1200" dirty="0">
                <a:solidFill>
                  <a:srgbClr val="333333"/>
                </a:solidFill>
                <a:effectLst/>
                <a:latin typeface="+mj-lt"/>
              </a:rPr>
              <a:t> </a:t>
            </a:r>
            <a:r>
              <a:rPr lang="en-US" sz="1200" dirty="0" err="1">
                <a:solidFill>
                  <a:srgbClr val="333333"/>
                </a:solidFill>
                <a:effectLst/>
                <a:latin typeface="+mj-lt"/>
              </a:rPr>
              <a:t>contempla</a:t>
            </a:r>
            <a:r>
              <a:rPr lang="en-US" sz="1200" dirty="0">
                <a:solidFill>
                  <a:srgbClr val="333333"/>
                </a:solidFill>
                <a:effectLst/>
                <a:latin typeface="+mj-lt"/>
              </a:rPr>
              <a:t> la </a:t>
            </a:r>
            <a:r>
              <a:rPr lang="en-US" sz="1200" b="1" dirty="0" err="1">
                <a:solidFill>
                  <a:srgbClr val="333333"/>
                </a:solidFill>
                <a:effectLst/>
                <a:latin typeface="+mj-lt"/>
              </a:rPr>
              <a:t>creación</a:t>
            </a:r>
            <a:r>
              <a:rPr lang="en-US" sz="1200" b="1" dirty="0">
                <a:solidFill>
                  <a:srgbClr val="333333"/>
                </a:solidFill>
                <a:effectLst/>
                <a:latin typeface="+mj-lt"/>
              </a:rPr>
              <a:t> de </a:t>
            </a:r>
            <a:r>
              <a:rPr lang="en-US" sz="1200" b="1" dirty="0" err="1">
                <a:solidFill>
                  <a:srgbClr val="333333"/>
                </a:solidFill>
                <a:effectLst/>
                <a:latin typeface="+mj-lt"/>
              </a:rPr>
              <a:t>espacios</a:t>
            </a:r>
            <a:r>
              <a:rPr lang="en-US" sz="1200" b="1" dirty="0">
                <a:solidFill>
                  <a:srgbClr val="333333"/>
                </a:solidFill>
                <a:effectLst/>
                <a:latin typeface="+mj-lt"/>
              </a:rPr>
              <a:t> de </a:t>
            </a:r>
            <a:r>
              <a:rPr lang="en-US" sz="1200" b="1" dirty="0" err="1">
                <a:solidFill>
                  <a:srgbClr val="333333"/>
                </a:solidFill>
                <a:effectLst/>
                <a:latin typeface="+mj-lt"/>
              </a:rPr>
              <a:t>datos</a:t>
            </a:r>
            <a:r>
              <a:rPr lang="en-US" sz="1200" b="1" dirty="0">
                <a:solidFill>
                  <a:srgbClr val="333333"/>
                </a:solidFill>
                <a:effectLst/>
                <a:latin typeface="+mj-lt"/>
              </a:rPr>
              <a:t> </a:t>
            </a:r>
            <a:r>
              <a:rPr lang="en-US" sz="1200" b="1" dirty="0" err="1">
                <a:solidFill>
                  <a:srgbClr val="333333"/>
                </a:solidFill>
                <a:effectLst/>
                <a:latin typeface="+mj-lt"/>
              </a:rPr>
              <a:t>sectoriales</a:t>
            </a:r>
            <a:r>
              <a:rPr lang="en-US" sz="1200" b="1" dirty="0">
                <a:solidFill>
                  <a:srgbClr val="333333"/>
                </a:solidFill>
                <a:effectLst/>
                <a:latin typeface="+mj-lt"/>
              </a:rPr>
              <a:t> </a:t>
            </a:r>
            <a:r>
              <a:rPr lang="en-US" sz="1200" dirty="0">
                <a:solidFill>
                  <a:srgbClr val="333333"/>
                </a:solidFill>
                <a:effectLst/>
                <a:latin typeface="+mj-lt"/>
              </a:rPr>
              <a:t>entre </a:t>
            </a:r>
            <a:r>
              <a:rPr lang="en-US" sz="1200" dirty="0" err="1">
                <a:solidFill>
                  <a:srgbClr val="333333"/>
                </a:solidFill>
                <a:effectLst/>
                <a:latin typeface="+mj-lt"/>
              </a:rPr>
              <a:t>los</a:t>
            </a:r>
            <a:r>
              <a:rPr lang="en-US" sz="1200" dirty="0">
                <a:solidFill>
                  <a:srgbClr val="333333"/>
                </a:solidFill>
                <a:effectLst/>
                <a:latin typeface="+mj-lt"/>
              </a:rPr>
              <a:t> que se </a:t>
            </a:r>
            <a:r>
              <a:rPr lang="en-US" sz="1200" dirty="0" err="1">
                <a:solidFill>
                  <a:srgbClr val="333333"/>
                </a:solidFill>
                <a:effectLst/>
                <a:latin typeface="+mj-lt"/>
              </a:rPr>
              <a:t>encuentran</a:t>
            </a:r>
            <a:r>
              <a:rPr lang="en-US" sz="1200" dirty="0">
                <a:solidFill>
                  <a:srgbClr val="333333"/>
                </a:solidFill>
                <a:effectLst/>
                <a:latin typeface="+mj-lt"/>
              </a:rPr>
              <a:t> </a:t>
            </a:r>
            <a:r>
              <a:rPr lang="en-US" sz="1200" dirty="0" err="1">
                <a:solidFill>
                  <a:srgbClr val="333333"/>
                </a:solidFill>
                <a:effectLst/>
                <a:latin typeface="+mj-lt"/>
              </a:rPr>
              <a:t>los</a:t>
            </a:r>
            <a:r>
              <a:rPr lang="en-US" sz="1200" dirty="0">
                <a:solidFill>
                  <a:srgbClr val="333333"/>
                </a:solidFill>
                <a:effectLst/>
                <a:latin typeface="+mj-lt"/>
              </a:rPr>
              <a:t> </a:t>
            </a:r>
            <a:r>
              <a:rPr lang="en-US" sz="1200" dirty="0" err="1">
                <a:solidFill>
                  <a:srgbClr val="333333"/>
                </a:solidFill>
                <a:effectLst/>
                <a:latin typeface="+mj-lt"/>
              </a:rPr>
              <a:t>medioambientales</a:t>
            </a:r>
            <a:r>
              <a:rPr lang="en-US" sz="1200" dirty="0">
                <a:solidFill>
                  <a:srgbClr val="333333"/>
                </a:solidFill>
                <a:effectLst/>
                <a:latin typeface="+mj-lt"/>
              </a:rPr>
              <a:t> y </a:t>
            </a:r>
            <a:r>
              <a:rPr lang="en-US" sz="1200" dirty="0" err="1">
                <a:solidFill>
                  <a:srgbClr val="333333"/>
                </a:solidFill>
                <a:effectLst/>
                <a:latin typeface="+mj-lt"/>
              </a:rPr>
              <a:t>otros</a:t>
            </a:r>
            <a:r>
              <a:rPr lang="en-US" sz="1200" dirty="0">
                <a:solidFill>
                  <a:srgbClr val="333333"/>
                </a:solidFill>
                <a:effectLst/>
                <a:latin typeface="+mj-lt"/>
              </a:rPr>
              <a:t> con </a:t>
            </a:r>
            <a:r>
              <a:rPr lang="en-US" sz="1200" dirty="0" err="1">
                <a:solidFill>
                  <a:srgbClr val="333333"/>
                </a:solidFill>
                <a:effectLst/>
                <a:latin typeface="+mj-lt"/>
              </a:rPr>
              <a:t>importante</a:t>
            </a:r>
            <a:r>
              <a:rPr lang="en-US" sz="1200" dirty="0">
                <a:solidFill>
                  <a:srgbClr val="333333"/>
                </a:solidFill>
                <a:effectLst/>
                <a:latin typeface="+mj-lt"/>
              </a:rPr>
              <a:t> </a:t>
            </a:r>
            <a:r>
              <a:rPr lang="en-US" sz="1200" dirty="0" err="1">
                <a:solidFill>
                  <a:srgbClr val="333333"/>
                </a:solidFill>
                <a:effectLst/>
                <a:latin typeface="+mj-lt"/>
              </a:rPr>
              <a:t>componente</a:t>
            </a:r>
            <a:r>
              <a:rPr lang="en-US" sz="1200" dirty="0">
                <a:solidFill>
                  <a:srgbClr val="333333"/>
                </a:solidFill>
                <a:effectLst/>
                <a:latin typeface="+mj-lt"/>
              </a:rPr>
              <a:t> </a:t>
            </a:r>
            <a:r>
              <a:rPr lang="en-US" sz="1200" dirty="0" err="1">
                <a:solidFill>
                  <a:srgbClr val="333333"/>
                </a:solidFill>
                <a:effectLst/>
                <a:latin typeface="+mj-lt"/>
              </a:rPr>
              <a:t>geográfica</a:t>
            </a:r>
            <a:r>
              <a:rPr lang="en-US" sz="1200" dirty="0">
                <a:solidFill>
                  <a:srgbClr val="333333"/>
                </a:solidFill>
                <a:effectLst/>
                <a:latin typeface="+mj-lt"/>
              </a:rPr>
              <a:t>.</a:t>
            </a:r>
          </a:p>
          <a:p>
            <a:pPr algn="just"/>
            <a:r>
              <a:rPr lang="en-US" sz="1200" dirty="0">
                <a:solidFill>
                  <a:srgbClr val="333333"/>
                </a:solidFill>
                <a:effectLst/>
                <a:latin typeface="+mj-lt"/>
              </a:rPr>
              <a:t>Además </a:t>
            </a:r>
            <a:r>
              <a:rPr lang="en-US" sz="1200" dirty="0" err="1">
                <a:solidFill>
                  <a:srgbClr val="333333"/>
                </a:solidFill>
                <a:effectLst/>
                <a:latin typeface="+mj-lt"/>
              </a:rPr>
              <a:t>destaca</a:t>
            </a:r>
            <a:r>
              <a:rPr lang="en-US" sz="1200" dirty="0">
                <a:solidFill>
                  <a:srgbClr val="333333"/>
                </a:solidFill>
                <a:effectLst/>
                <a:latin typeface="+mj-lt"/>
              </a:rPr>
              <a:t> dos </a:t>
            </a:r>
            <a:r>
              <a:rPr lang="en-US" sz="1200" dirty="0" err="1">
                <a:solidFill>
                  <a:srgbClr val="333333"/>
                </a:solidFill>
                <a:effectLst/>
                <a:latin typeface="+mj-lt"/>
              </a:rPr>
              <a:t>iniciativas</a:t>
            </a:r>
            <a:r>
              <a:rPr lang="en-US" sz="1200" dirty="0">
                <a:solidFill>
                  <a:srgbClr val="333333"/>
                </a:solidFill>
                <a:effectLst/>
                <a:latin typeface="+mj-lt"/>
              </a:rPr>
              <a:t> </a:t>
            </a:r>
            <a:r>
              <a:rPr lang="en-US" sz="1200" dirty="0" err="1">
                <a:solidFill>
                  <a:srgbClr val="333333"/>
                </a:solidFill>
                <a:effectLst/>
                <a:latin typeface="+mj-lt"/>
              </a:rPr>
              <a:t>relacionadas</a:t>
            </a:r>
            <a:r>
              <a:rPr lang="en-US" sz="1200" dirty="0">
                <a:solidFill>
                  <a:srgbClr val="333333"/>
                </a:solidFill>
                <a:effectLst/>
                <a:latin typeface="+mj-lt"/>
              </a:rPr>
              <a:t> con </a:t>
            </a:r>
            <a:r>
              <a:rPr lang="en-US" sz="1200" dirty="0" err="1">
                <a:solidFill>
                  <a:srgbClr val="333333"/>
                </a:solidFill>
                <a:effectLst/>
                <a:latin typeface="+mj-lt"/>
              </a:rPr>
              <a:t>datos</a:t>
            </a:r>
            <a:r>
              <a:rPr lang="en-US" sz="1200" dirty="0">
                <a:solidFill>
                  <a:srgbClr val="333333"/>
                </a:solidFill>
                <a:effectLst/>
                <a:latin typeface="+mj-lt"/>
              </a:rPr>
              <a:t> </a:t>
            </a:r>
            <a:r>
              <a:rPr lang="en-US" sz="1200" dirty="0" err="1">
                <a:solidFill>
                  <a:srgbClr val="333333"/>
                </a:solidFill>
                <a:effectLst/>
                <a:latin typeface="+mj-lt"/>
              </a:rPr>
              <a:t>espaciales</a:t>
            </a:r>
            <a:r>
              <a:rPr lang="en-US" sz="1200" dirty="0">
                <a:solidFill>
                  <a:srgbClr val="333333"/>
                </a:solidFill>
                <a:effectLst/>
                <a:latin typeface="+mj-lt"/>
              </a:rPr>
              <a:t>: </a:t>
            </a:r>
            <a:endParaRPr lang="es-ES" sz="1200" dirty="0">
              <a:latin typeface="+mj-lt"/>
            </a:endParaRPr>
          </a:p>
        </p:txBody>
      </p:sp>
      <p:sp>
        <p:nvSpPr>
          <p:cNvPr id="11" name="Text Placeholder 10">
            <a:extLst>
              <a:ext uri="{FF2B5EF4-FFF2-40B4-BE49-F238E27FC236}">
                <a16:creationId xmlns:a16="http://schemas.microsoft.com/office/drawing/2014/main" id="{FD78B926-EAE6-34FA-7D1B-E568DD38A9C3}"/>
              </a:ext>
            </a:extLst>
          </p:cNvPr>
          <p:cNvSpPr>
            <a:spLocks noGrp="1"/>
          </p:cNvSpPr>
          <p:nvPr>
            <p:ph type="body" sz="quarter" idx="12"/>
          </p:nvPr>
        </p:nvSpPr>
        <p:spPr/>
        <p:txBody>
          <a:bodyPr/>
          <a:lstStyle/>
          <a:p>
            <a:r>
              <a:rPr lang="en-US" dirty="0"/>
              <a:t>02</a:t>
            </a:r>
          </a:p>
        </p:txBody>
      </p:sp>
      <p:sp>
        <p:nvSpPr>
          <p:cNvPr id="13" name="Marcador de texto 3">
            <a:extLst>
              <a:ext uri="{FF2B5EF4-FFF2-40B4-BE49-F238E27FC236}">
                <a16:creationId xmlns:a16="http://schemas.microsoft.com/office/drawing/2014/main" id="{6A20B65B-2C9B-25AA-ABB8-4A27114156D7}"/>
              </a:ext>
            </a:extLst>
          </p:cNvPr>
          <p:cNvSpPr txBox="1">
            <a:spLocks noChangeAspect="1"/>
          </p:cNvSpPr>
          <p:nvPr/>
        </p:nvSpPr>
        <p:spPr>
          <a:xfrm>
            <a:off x="0" y="1705849"/>
            <a:ext cx="4534613" cy="627803"/>
          </a:xfrm>
          <a:prstGeom prst="rect">
            <a:avLst/>
          </a:prstGeom>
          <a:solidFill>
            <a:srgbClr val="0E2F62"/>
          </a:solidFill>
        </p:spPr>
        <p:txBody>
          <a:bodyPr>
            <a:normAutofit lnSpcReduction="10000"/>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Iniciativas GreenData4All y </a:t>
            </a:r>
            <a:r>
              <a:rPr lang="es-ES" dirty="0" err="1"/>
              <a:t>Destination</a:t>
            </a:r>
            <a:r>
              <a:rPr lang="es-ES" dirty="0"/>
              <a:t> </a:t>
            </a:r>
            <a:r>
              <a:rPr lang="es-ES" dirty="0" err="1"/>
              <a:t>Earth</a:t>
            </a:r>
            <a:endParaRPr lang="es-ES" dirty="0"/>
          </a:p>
        </p:txBody>
      </p:sp>
      <p:sp>
        <p:nvSpPr>
          <p:cNvPr id="15" name="Text Placeholder 7">
            <a:extLst>
              <a:ext uri="{FF2B5EF4-FFF2-40B4-BE49-F238E27FC236}">
                <a16:creationId xmlns:a16="http://schemas.microsoft.com/office/drawing/2014/main" id="{AA98E746-D8CF-859B-3889-5A5300F1F8CC}"/>
              </a:ext>
            </a:extLst>
          </p:cNvPr>
          <p:cNvSpPr txBox="1">
            <a:spLocks/>
          </p:cNvSpPr>
          <p:nvPr/>
        </p:nvSpPr>
        <p:spPr>
          <a:xfrm>
            <a:off x="161991" y="5581500"/>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Tras un periodo de consulta pública realizado en 2025, se espera que a finales de 2025 se disponga de una propuesta de Directiva que cumpla los siguientes objetivos:</a:t>
            </a:r>
          </a:p>
          <a:p>
            <a:pPr marL="171450" indent="-171450" algn="just">
              <a:buFont typeface="Arial" panose="020B0604020202020204" pitchFamily="34" charset="0"/>
              <a:buChar char="•"/>
            </a:pPr>
            <a:r>
              <a:rPr lang="es-ES" sz="1200" b="1" dirty="0">
                <a:solidFill>
                  <a:srgbClr val="0E2F62"/>
                </a:solidFill>
              </a:rPr>
              <a:t>Mejorar el intercambio de datos</a:t>
            </a:r>
            <a:r>
              <a:rPr lang="es-ES" sz="1200" dirty="0"/>
              <a:t>: mediante la actualización de la Directiva INSPIRE a la situación actual y alineándola con otras normativas europeas, como la Directiva de Datos Abiertos, los HVD y la Ley de Gobernanza de Datos.</a:t>
            </a:r>
          </a:p>
          <a:p>
            <a:pPr marL="171450" indent="-171450" algn="just">
              <a:buFont typeface="Arial" panose="020B0604020202020204" pitchFamily="34" charset="0"/>
              <a:buChar char="•"/>
            </a:pPr>
            <a:r>
              <a:rPr lang="es-ES" sz="1200" b="1" dirty="0">
                <a:solidFill>
                  <a:srgbClr val="0E2F62"/>
                </a:solidFill>
              </a:rPr>
              <a:t>Apoyar las políticas medioambientales:</a:t>
            </a:r>
            <a:r>
              <a:rPr lang="es-ES" sz="1200" dirty="0"/>
              <a:t> enfocándose en las necesidades de los usuarios finales.</a:t>
            </a:r>
          </a:p>
          <a:p>
            <a:pPr marL="171450" indent="-171450" algn="just">
              <a:buFont typeface="Arial" panose="020B0604020202020204" pitchFamily="34" charset="0"/>
              <a:buChar char="•"/>
            </a:pPr>
            <a:r>
              <a:rPr lang="es-ES" sz="1200" b="1" dirty="0">
                <a:solidFill>
                  <a:srgbClr val="0E2F62"/>
                </a:solidFill>
              </a:rPr>
              <a:t>Promover la transformación digital: </a:t>
            </a:r>
            <a:r>
              <a:rPr lang="es-ES" sz="1200" dirty="0"/>
              <a:t>fomentando la accesibilidad y reutilización para reforzar la competitividad y la innovación en de la UE.</a:t>
            </a:r>
          </a:p>
        </p:txBody>
      </p:sp>
      <p:sp>
        <p:nvSpPr>
          <p:cNvPr id="2" name="Elipse 2">
            <a:extLst>
              <a:ext uri="{FF2B5EF4-FFF2-40B4-BE49-F238E27FC236}">
                <a16:creationId xmlns:a16="http://schemas.microsoft.com/office/drawing/2014/main" id="{8496C516-F015-2B7C-2731-D88AAC33D484}"/>
              </a:ext>
              <a:ext uri="{C183D7F6-B498-43B3-948B-1728B52AA6E4}">
                <adec:decorative xmlns:adec="http://schemas.microsoft.com/office/drawing/2017/decorative" val="1"/>
              </a:ext>
            </a:extLst>
          </p:cNvPr>
          <p:cNvSpPr/>
          <p:nvPr/>
        </p:nvSpPr>
        <p:spPr>
          <a:xfrm>
            <a:off x="538346" y="369720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3">
            <a:extLst>
              <a:ext uri="{FF2B5EF4-FFF2-40B4-BE49-F238E27FC236}">
                <a16:creationId xmlns:a16="http://schemas.microsoft.com/office/drawing/2014/main" id="{82B01DEA-B7CE-4E38-D48B-D50B942B2473}"/>
              </a:ext>
              <a:ext uri="{C183D7F6-B498-43B3-948B-1728B52AA6E4}">
                <adec:decorative xmlns:adec="http://schemas.microsoft.com/office/drawing/2017/decorative" val="1"/>
              </a:ext>
            </a:extLst>
          </p:cNvPr>
          <p:cNvSpPr/>
          <p:nvPr/>
        </p:nvSpPr>
        <p:spPr>
          <a:xfrm>
            <a:off x="3959103" y="369720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9">
            <a:extLst>
              <a:ext uri="{FF2B5EF4-FFF2-40B4-BE49-F238E27FC236}">
                <a16:creationId xmlns:a16="http://schemas.microsoft.com/office/drawing/2014/main" id="{92C268CA-6FF8-413D-DA4B-1D651BC76341}"/>
              </a:ext>
            </a:extLst>
          </p:cNvPr>
          <p:cNvSpPr/>
          <p:nvPr/>
        </p:nvSpPr>
        <p:spPr>
          <a:xfrm>
            <a:off x="864572" y="3613727"/>
            <a:ext cx="2736000" cy="991169"/>
          </a:xfrm>
          <a:prstGeom prst="rect">
            <a:avLst/>
          </a:prstGeom>
        </p:spPr>
        <p:txBody>
          <a:bodyPr wrap="square">
            <a:spAutoFit/>
          </a:bodyPr>
          <a:lstStyle/>
          <a:p>
            <a:pPr>
              <a:lnSpc>
                <a:spcPct val="110000"/>
              </a:lnSpc>
            </a:pPr>
            <a:r>
              <a:rPr lang="es-ES" dirty="0">
                <a:latin typeface="+mj-lt"/>
              </a:rPr>
              <a:t>Iniciativa </a:t>
            </a:r>
            <a:r>
              <a:rPr lang="en-US" b="1" i="0" u="sng" dirty="0">
                <a:solidFill>
                  <a:srgbClr val="245E7C"/>
                </a:solidFill>
                <a:effectLst/>
                <a:latin typeface="+mj-lt"/>
                <a:hlinkClick r:id="rId4"/>
              </a:rPr>
              <a:t>GreenData4All</a:t>
            </a:r>
            <a:r>
              <a:rPr lang="en-US" b="1" u="sng" dirty="0">
                <a:solidFill>
                  <a:srgbClr val="245E7C"/>
                </a:solidFill>
                <a:latin typeface="+mj-lt"/>
              </a:rPr>
              <a:t> </a:t>
            </a:r>
            <a:r>
              <a:rPr lang="es-ES" dirty="0">
                <a:latin typeface="+mj-lt"/>
              </a:rPr>
              <a:t>con objetivo de actualizar la Directiva INSPIRE</a:t>
            </a:r>
            <a:endParaRPr lang="en-US" b="1" i="0" u="sng" dirty="0">
              <a:solidFill>
                <a:srgbClr val="245E7C"/>
              </a:solidFill>
              <a:effectLst/>
              <a:latin typeface="+mj-lt"/>
            </a:endParaRPr>
          </a:p>
        </p:txBody>
      </p:sp>
      <p:sp>
        <p:nvSpPr>
          <p:cNvPr id="6" name="Rectángulo 10">
            <a:extLst>
              <a:ext uri="{FF2B5EF4-FFF2-40B4-BE49-F238E27FC236}">
                <a16:creationId xmlns:a16="http://schemas.microsoft.com/office/drawing/2014/main" id="{AD93EAA2-3099-AFC1-F033-F122D10941A4}"/>
              </a:ext>
            </a:extLst>
          </p:cNvPr>
          <p:cNvSpPr/>
          <p:nvPr/>
        </p:nvSpPr>
        <p:spPr>
          <a:xfrm>
            <a:off x="4303152" y="3614300"/>
            <a:ext cx="2897748" cy="991169"/>
          </a:xfrm>
          <a:prstGeom prst="rect">
            <a:avLst/>
          </a:prstGeom>
        </p:spPr>
        <p:txBody>
          <a:bodyPr wrap="square">
            <a:spAutoFit/>
          </a:bodyPr>
          <a:lstStyle/>
          <a:p>
            <a:pPr>
              <a:lnSpc>
                <a:spcPct val="110000"/>
              </a:lnSpc>
            </a:pPr>
            <a:r>
              <a:rPr lang="es-ES" dirty="0"/>
              <a:t>Proyecto </a:t>
            </a:r>
            <a:r>
              <a:rPr lang="en-US" b="1" u="sng" dirty="0">
                <a:solidFill>
                  <a:srgbClr val="333333"/>
                </a:solidFill>
                <a:effectLst/>
                <a:hlinkClick r:id="rId5"/>
              </a:rPr>
              <a:t>Destination Earth</a:t>
            </a:r>
            <a:r>
              <a:rPr lang="en-US" b="1" u="sng" dirty="0">
                <a:solidFill>
                  <a:srgbClr val="333333"/>
                </a:solidFill>
                <a:effectLst/>
              </a:rPr>
              <a:t> </a:t>
            </a:r>
            <a:r>
              <a:rPr lang="es-ES" dirty="0"/>
              <a:t>que propone la creación de un gemelo digital de la Tierra</a:t>
            </a:r>
          </a:p>
        </p:txBody>
      </p:sp>
      <p:sp>
        <p:nvSpPr>
          <p:cNvPr id="8" name="Rectángulo 5">
            <a:extLst>
              <a:ext uri="{FF2B5EF4-FFF2-40B4-BE49-F238E27FC236}">
                <a16:creationId xmlns:a16="http://schemas.microsoft.com/office/drawing/2014/main" id="{2183F330-EF61-EDE3-1C4D-FE24938E5357}"/>
              </a:ext>
            </a:extLst>
          </p:cNvPr>
          <p:cNvSpPr/>
          <p:nvPr/>
        </p:nvSpPr>
        <p:spPr>
          <a:xfrm>
            <a:off x="161991" y="4992043"/>
            <a:ext cx="3449624" cy="338554"/>
          </a:xfrm>
          <a:prstGeom prst="rect">
            <a:avLst/>
          </a:prstGeom>
        </p:spPr>
        <p:txBody>
          <a:bodyPr wrap="square">
            <a:spAutoFit/>
          </a:bodyPr>
          <a:lstStyle/>
          <a:p>
            <a:r>
              <a:rPr lang="es-ES" sz="1600" b="1" dirty="0">
                <a:solidFill>
                  <a:schemeClr val="accent6"/>
                </a:solidFill>
              </a:rPr>
              <a:t>GreenData4all</a:t>
            </a:r>
            <a:endParaRPr lang="es-ES" sz="1600" b="1" dirty="0">
              <a:solidFill>
                <a:schemeClr val="accent6"/>
              </a:solidFill>
              <a:latin typeface="+mj-lt"/>
            </a:endParaRPr>
          </a:p>
        </p:txBody>
      </p:sp>
      <p:sp>
        <p:nvSpPr>
          <p:cNvPr id="9" name="Rectángulo 5">
            <a:extLst>
              <a:ext uri="{FF2B5EF4-FFF2-40B4-BE49-F238E27FC236}">
                <a16:creationId xmlns:a16="http://schemas.microsoft.com/office/drawing/2014/main" id="{CE8594E2-8AB5-33AE-863A-40B4688E83C2}"/>
              </a:ext>
            </a:extLst>
          </p:cNvPr>
          <p:cNvSpPr/>
          <p:nvPr/>
        </p:nvSpPr>
        <p:spPr>
          <a:xfrm>
            <a:off x="161991" y="8066310"/>
            <a:ext cx="3449624" cy="338554"/>
          </a:xfrm>
          <a:prstGeom prst="rect">
            <a:avLst/>
          </a:prstGeom>
        </p:spPr>
        <p:txBody>
          <a:bodyPr wrap="square">
            <a:spAutoFit/>
          </a:bodyPr>
          <a:lstStyle/>
          <a:p>
            <a:r>
              <a:rPr lang="es-ES" sz="1600" b="1" dirty="0" err="1">
                <a:solidFill>
                  <a:schemeClr val="accent6"/>
                </a:solidFill>
              </a:rPr>
              <a:t>Destination</a:t>
            </a:r>
            <a:r>
              <a:rPr lang="es-ES" sz="1600" b="1" dirty="0">
                <a:solidFill>
                  <a:schemeClr val="accent6"/>
                </a:solidFill>
              </a:rPr>
              <a:t> </a:t>
            </a:r>
            <a:r>
              <a:rPr lang="es-ES" sz="1600" b="1" dirty="0" err="1">
                <a:solidFill>
                  <a:schemeClr val="accent6"/>
                </a:solidFill>
              </a:rPr>
              <a:t>Earth</a:t>
            </a:r>
            <a:endParaRPr lang="es-ES" sz="1600" b="1" dirty="0">
              <a:solidFill>
                <a:schemeClr val="accent6"/>
              </a:solidFill>
              <a:latin typeface="+mj-lt"/>
            </a:endParaRPr>
          </a:p>
        </p:txBody>
      </p:sp>
      <p:sp>
        <p:nvSpPr>
          <p:cNvPr id="10" name="Text Placeholder 7">
            <a:extLst>
              <a:ext uri="{FF2B5EF4-FFF2-40B4-BE49-F238E27FC236}">
                <a16:creationId xmlns:a16="http://schemas.microsoft.com/office/drawing/2014/main" id="{9E7E3935-5312-CD06-24B2-52A66778FCCD}"/>
              </a:ext>
            </a:extLst>
          </p:cNvPr>
          <p:cNvSpPr txBox="1">
            <a:spLocks/>
          </p:cNvSpPr>
          <p:nvPr/>
        </p:nvSpPr>
        <p:spPr>
          <a:xfrm>
            <a:off x="161991" y="8572157"/>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La hoja de ruta del proyecto tiene previsto disponer de una réplica digital completa de la Tierra para 2030 que proporcione datos precisos y accesibles de forma rápida para tomar decisiones basadas en datos y crear estrategias de adaptación y mitigación efectivas.</a:t>
            </a:r>
          </a:p>
        </p:txBody>
      </p:sp>
    </p:spTree>
    <p:extLst>
      <p:ext uri="{BB962C8B-B14F-4D97-AF65-F5344CB8AC3E}">
        <p14:creationId xmlns:p14="http://schemas.microsoft.com/office/powerpoint/2010/main" val="46874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F7C72-233C-B830-E1AF-E3CF56AFCB3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A5AE4A5-B3D4-6BC6-869A-494592BF43F3}"/>
              </a:ext>
            </a:extLst>
          </p:cNvPr>
          <p:cNvSpPr>
            <a:spLocks noGrp="1" noRot="1" noMove="1" noResize="1" noEditPoints="1" noAdjustHandles="1" noChangeArrowheads="1" noChangeShapeType="1"/>
          </p:cNvSpPr>
          <p:nvPr>
            <p:ph type="title"/>
          </p:nvPr>
        </p:nvSpPr>
        <p:spPr>
          <a:xfrm>
            <a:off x="885899" y="1219200"/>
            <a:ext cx="5787876" cy="7885043"/>
          </a:xfrm>
        </p:spPr>
        <p:txBody>
          <a:bodyPr lIns="324000" rIns="252000"/>
          <a:lstStyle/>
          <a:p>
            <a:pPr algn="l"/>
            <a:r>
              <a:rPr lang="es-ES" sz="1200" dirty="0">
                <a:latin typeface="Arial"/>
                <a:cs typeface="Arial"/>
              </a:rPr>
              <a:t>Este estudio ha sido desarrollado en el marco de la Iniciativa Aporta, desarrollada por el Ministerio para la Transformación Digital y de la Función Pública, a través de la Entidad Pública Empresarial Red.es.</a:t>
            </a:r>
            <a:br>
              <a:rPr lang="es-ES" sz="1200" dirty="0"/>
            </a:br>
            <a:br>
              <a:rPr lang="es-ES" sz="1200" dirty="0"/>
            </a:br>
            <a:r>
              <a:rPr lang="es-ES" sz="1200" dirty="0">
                <a:latin typeface="Arial"/>
                <a:cs typeface="Arial"/>
              </a:rPr>
              <a:t>El uso de este documento implica la expresa y plena aceptación de las condiciones generales de reutilización referidas en el aviso legal que se muestra en: </a:t>
            </a:r>
            <a:r>
              <a:rPr lang="es-ES" sz="1200" dirty="0">
                <a:solidFill>
                  <a:srgbClr val="C3C3C3"/>
                </a:solidFill>
                <a:latin typeface="Arial"/>
                <a:cs typeface="Arial"/>
                <a:hlinkClick r:id="rId2">
                  <a:extLst>
                    <a:ext uri="{A12FA001-AC4F-418D-AE19-62706E023703}">
                      <ahyp:hlinkClr xmlns:ahyp="http://schemas.microsoft.com/office/drawing/2018/hyperlinkcolor" val="tx"/>
                    </a:ext>
                  </a:extLst>
                </a:hlinkClick>
              </a:rPr>
              <a:t>https://datos.gob.es/es/aviso-legal</a:t>
            </a: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600" dirty="0"/>
            </a:br>
            <a:endParaRPr lang="es-ES" sz="1600" dirty="0"/>
          </a:p>
        </p:txBody>
      </p:sp>
      <p:sp>
        <p:nvSpPr>
          <p:cNvPr id="3" name="Título 1">
            <a:extLst>
              <a:ext uri="{FF2B5EF4-FFF2-40B4-BE49-F238E27FC236}">
                <a16:creationId xmlns:a16="http://schemas.microsoft.com/office/drawing/2014/main" id="{A95AF23D-A89B-FCAC-85D4-FE3027EDD359}"/>
              </a:ext>
            </a:extLst>
          </p:cNvPr>
          <p:cNvSpPr txBox="1">
            <a:spLocks noGrp="1" noRot="1" noMove="1" noResize="1" noEditPoints="1" noAdjustHandles="1" noChangeArrowheads="1" noChangeShapeType="1"/>
          </p:cNvSpPr>
          <p:nvPr/>
        </p:nvSpPr>
        <p:spPr>
          <a:xfrm>
            <a:off x="885899" y="4089330"/>
            <a:ext cx="5787876" cy="5014913"/>
          </a:xfrm>
          <a:prstGeom prst="rect">
            <a:avLst/>
          </a:prstGeom>
          <a:solidFill>
            <a:schemeClr val="accent1"/>
          </a:solidFill>
        </p:spPr>
        <p:txBody>
          <a:bodyPr lIns="180000" tIns="46800" rIns="180000" bIns="46800" anchor="ctr"/>
          <a:lstStyle>
            <a:lvl1pPr algn="ctr" defTabSz="914400" rtl="0" eaLnBrk="1" latinLnBrk="0" hangingPunct="1">
              <a:lnSpc>
                <a:spcPct val="90000"/>
              </a:lnSpc>
              <a:spcBef>
                <a:spcPct val="0"/>
              </a:spcBef>
              <a:buNone/>
              <a:defRPr lang="es-ES" sz="2400" b="1" kern="1200" dirty="0">
                <a:solidFill>
                  <a:schemeClr val="bg1"/>
                </a:solidFill>
                <a:latin typeface="Arial" panose="020B0604020202020204" pitchFamily="34" charset="0"/>
                <a:ea typeface="+mj-ea"/>
                <a:cs typeface="Arial" panose="020B0604020202020204" pitchFamily="34" charset="0"/>
              </a:defRPr>
            </a:lvl1pPr>
          </a:lstStyle>
          <a:p>
            <a:pPr algn="l">
              <a:lnSpc>
                <a:spcPct val="120000"/>
              </a:lnSpc>
            </a:pPr>
            <a:r>
              <a:rPr lang="es-ES" sz="1200" dirty="0">
                <a:solidFill>
                  <a:srgbClr val="F9CF3F"/>
                </a:solidFill>
                <a:latin typeface="Arial"/>
                <a:cs typeface="Arial"/>
              </a:rPr>
              <a:t>Con la colaboración de:</a:t>
            </a:r>
            <a:br>
              <a:rPr lang="es-ES" sz="1200" dirty="0">
                <a:latin typeface="Arial"/>
                <a:cs typeface="Arial"/>
              </a:rPr>
            </a:br>
            <a:endParaRPr lang="es-ES" sz="1200" dirty="0">
              <a:solidFill>
                <a:srgbClr val="F9CF3F"/>
              </a:solidFill>
              <a:latin typeface="Arial"/>
              <a:cs typeface="Arial"/>
            </a:endParaRPr>
          </a:p>
          <a:p>
            <a:pPr algn="l">
              <a:lnSpc>
                <a:spcPct val="120000"/>
              </a:lnSpc>
            </a:pPr>
            <a:endParaRPr lang="es-ES" sz="1200" dirty="0">
              <a:solidFill>
                <a:srgbClr val="F9CF3F"/>
              </a:solidFill>
              <a:latin typeface="Arial"/>
              <a:cs typeface="Arial"/>
            </a:endParaRPr>
          </a:p>
          <a:p>
            <a:pPr algn="l">
              <a:lnSpc>
                <a:spcPct val="120000"/>
              </a:lnSpc>
            </a:pPr>
            <a:endParaRPr lang="es-ES" sz="1200" dirty="0">
              <a:solidFill>
                <a:srgbClr val="F9CF3F"/>
              </a:solidFill>
              <a:latin typeface="Arial"/>
              <a:cs typeface="Arial"/>
            </a:endParaRPr>
          </a:p>
          <a:p>
            <a:pPr algn="l">
              <a:lnSpc>
                <a:spcPct val="120000"/>
              </a:lnSpc>
            </a:pPr>
            <a:endParaRPr lang="es-ES" sz="1200" dirty="0">
              <a:solidFill>
                <a:srgbClr val="F9CF3F"/>
              </a:solidFill>
              <a:latin typeface="Arial"/>
              <a:cs typeface="Arial"/>
            </a:endParaRPr>
          </a:p>
          <a:p>
            <a:pPr algn="l">
              <a:lnSpc>
                <a:spcPct val="120000"/>
              </a:lnSpc>
            </a:pPr>
            <a:endParaRPr lang="es-ES" sz="1200" dirty="0">
              <a:solidFill>
                <a:srgbClr val="F9CF3F"/>
              </a:solidFill>
              <a:latin typeface="Arial"/>
              <a:cs typeface="Arial"/>
            </a:endParaRPr>
          </a:p>
          <a:p>
            <a:pPr algn="l">
              <a:lnSpc>
                <a:spcPct val="120000"/>
              </a:lnSpc>
            </a:pPr>
            <a:r>
              <a:rPr lang="es-ES" sz="1200" dirty="0">
                <a:solidFill>
                  <a:srgbClr val="F9CF3F"/>
                </a:solidFill>
                <a:latin typeface="Arial"/>
                <a:cs typeface="Arial"/>
              </a:rPr>
              <a:t>Agradecimientos:</a:t>
            </a:r>
            <a:br>
              <a:rPr lang="es-ES" sz="1200" dirty="0">
                <a:latin typeface="Arial"/>
                <a:cs typeface="Arial"/>
              </a:rPr>
            </a:br>
            <a:br>
              <a:rPr lang="es-ES" sz="1200" dirty="0">
                <a:latin typeface="Arial"/>
                <a:cs typeface="Arial"/>
              </a:rPr>
            </a:br>
            <a:r>
              <a:rPr lang="es-ES" sz="1100" i="1" dirty="0">
                <a:latin typeface="+mj-lt"/>
                <a:cs typeface="Arial"/>
              </a:rPr>
              <a:t>Por la autoría de una primera edición de este documento a:</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cs typeface="Arial"/>
              </a:rPr>
              <a:t>Carlos de la Fuente García.</a:t>
            </a:r>
          </a:p>
          <a:p>
            <a:pPr marL="285750" indent="-285750" algn="l">
              <a:lnSpc>
                <a:spcPct val="120000"/>
              </a:lnSpc>
              <a:spcBef>
                <a:spcPts val="1200"/>
              </a:spcBef>
              <a:buFont typeface="Arial" panose="020B0604020202020204" pitchFamily="34" charset="0"/>
              <a:buChar char="•"/>
            </a:pPr>
            <a:endParaRPr lang="es-ES" sz="1100" b="0" dirty="0">
              <a:solidFill>
                <a:srgbClr val="C3C3C3"/>
              </a:solidFill>
              <a:latin typeface="Arial"/>
              <a:cs typeface="Arial"/>
            </a:endParaRPr>
          </a:p>
          <a:p>
            <a:pPr algn="l">
              <a:lnSpc>
                <a:spcPct val="120000"/>
              </a:lnSpc>
            </a:pPr>
            <a:r>
              <a:rPr lang="es-ES" sz="1100" i="1" dirty="0">
                <a:latin typeface="+mj-lt"/>
                <a:cs typeface="Arial"/>
              </a:rPr>
              <a:t>Por sus contribuciones, sugerencias y su disponibilidad en la elaboración de esta guía a:</a:t>
            </a:r>
            <a:endParaRPr lang="es-ES" sz="1100" i="1" dirty="0">
              <a:latin typeface="+mj-lt"/>
              <a:ea typeface="Calibri"/>
              <a:cs typeface="Arial"/>
            </a:endParaRP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Alicia Martínez Domingo (Experta en datos abiertos).</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Mariano Luis Nieves Coello (CEH, Data </a:t>
            </a:r>
            <a:r>
              <a:rPr lang="es-ES" sz="1050" b="0" dirty="0" err="1">
                <a:solidFill>
                  <a:srgbClr val="C3C3C3"/>
                </a:solidFill>
                <a:latin typeface="+mn-lt"/>
                <a:ea typeface="Calibri"/>
                <a:cs typeface="Arial"/>
              </a:rPr>
              <a:t>Scientist</a:t>
            </a:r>
            <a:r>
              <a:rPr lang="es-ES" sz="1050" b="0" dirty="0">
                <a:solidFill>
                  <a:srgbClr val="C3C3C3"/>
                </a:solidFill>
                <a:latin typeface="+mn-lt"/>
                <a:ea typeface="Calibri"/>
                <a:cs typeface="Arial"/>
              </a:rPr>
              <a:t>)</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Celia Molina Cuevas (DEYDE Calidad de Datos)</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Daniel Alonso Parra (DEYDE Calidad de Datos)</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Antonio Ibáñez Pascual (Transparencia y Reutilización de la Información. Junta de Castilla y León)</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Ordoño Cordero Gonzalez (Centro de Información Territorial. Junta de Castilla y León)</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cs typeface="Arial"/>
              </a:rPr>
              <a:t>David Portolés Rodríguez (Experto en datos geoespaciales y datos abiertos enlazados)</a:t>
            </a:r>
          </a:p>
          <a:p>
            <a:pPr marL="285750" indent="-285750" algn="l">
              <a:lnSpc>
                <a:spcPct val="120000"/>
              </a:lnSpc>
              <a:spcBef>
                <a:spcPts val="1200"/>
              </a:spcBef>
              <a:buFont typeface="Arial" panose="020B0604020202020204" pitchFamily="34" charset="0"/>
              <a:buChar char="•"/>
            </a:pPr>
            <a:endParaRPr lang="es-ES" sz="1050" b="0" dirty="0">
              <a:solidFill>
                <a:srgbClr val="C3C3C3"/>
              </a:solidFill>
              <a:latin typeface="+mn-lt"/>
              <a:cs typeface="Arial"/>
            </a:endParaRPr>
          </a:p>
          <a:p>
            <a:pPr marL="285750" indent="-285750" algn="l">
              <a:lnSpc>
                <a:spcPct val="120000"/>
              </a:lnSpc>
              <a:spcBef>
                <a:spcPts val="1200"/>
              </a:spcBef>
              <a:buFont typeface="Arial" panose="020B0604020202020204" pitchFamily="34" charset="0"/>
              <a:buChar char="•"/>
            </a:pPr>
            <a:endParaRPr lang="es-ES" sz="1050" b="0" dirty="0">
              <a:solidFill>
                <a:srgbClr val="C3C3C3"/>
              </a:solidFill>
              <a:latin typeface="+mn-lt"/>
              <a:cs typeface="Arial"/>
            </a:endParaRPr>
          </a:p>
        </p:txBody>
      </p:sp>
      <p:pic>
        <p:nvPicPr>
          <p:cNvPr id="4" name="Picture 3" descr="Logotipo de O. A. CNIG (IGN)">
            <a:extLst>
              <a:ext uri="{FF2B5EF4-FFF2-40B4-BE49-F238E27FC236}">
                <a16:creationId xmlns:a16="http://schemas.microsoft.com/office/drawing/2014/main" id="{A5C25DEF-A9D8-4F3F-B61D-75EC48CD9AA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47636" y="3897208"/>
            <a:ext cx="1854582" cy="7791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2C7C2A-F221-7B38-326E-8E6F28765854}"/>
              </a:ext>
            </a:extLst>
          </p:cNvPr>
          <p:cNvSpPr txBox="1"/>
          <p:nvPr/>
        </p:nvSpPr>
        <p:spPr>
          <a:xfrm>
            <a:off x="2898237" y="4026389"/>
            <a:ext cx="3779520" cy="520784"/>
          </a:xfrm>
          <a:prstGeom prst="rect">
            <a:avLst/>
          </a:prstGeom>
          <a:noFill/>
        </p:spPr>
        <p:txBody>
          <a:bodyPr wrap="square">
            <a:spAutoFit/>
          </a:bodyPr>
          <a:lstStyle/>
          <a:p>
            <a:pPr algn="l">
              <a:lnSpc>
                <a:spcPct val="120000"/>
              </a:lnSpc>
            </a:pPr>
            <a:r>
              <a:rPr lang="es-ES" sz="1200" i="1" dirty="0">
                <a:solidFill>
                  <a:schemeClr val="bg1"/>
                </a:solidFill>
                <a:latin typeface="+mj-lt"/>
                <a:cs typeface="Arial" panose="020B0604020202020204" pitchFamily="34" charset="0"/>
              </a:rPr>
              <a:t>Paloma Abad Power del </a:t>
            </a:r>
            <a:r>
              <a:rPr lang="es-ES" sz="1200" i="1" dirty="0" err="1">
                <a:solidFill>
                  <a:schemeClr val="bg1"/>
                </a:solidFill>
                <a:latin typeface="+mj-lt"/>
                <a:cs typeface="Arial" panose="020B0604020202020204" pitchFamily="34" charset="0"/>
              </a:rPr>
              <a:t>O.A</a:t>
            </a:r>
            <a:r>
              <a:rPr lang="es-ES" sz="1200" i="1" dirty="0">
                <a:solidFill>
                  <a:schemeClr val="bg1"/>
                </a:solidFill>
                <a:latin typeface="+mj-lt"/>
                <a:cs typeface="Arial" panose="020B0604020202020204" pitchFamily="34" charset="0"/>
              </a:rPr>
              <a:t> Centro Nacional de Información Geográfica (Instituto Geográfico Nacional).</a:t>
            </a:r>
          </a:p>
        </p:txBody>
      </p:sp>
    </p:spTree>
    <p:extLst>
      <p:ext uri="{BB962C8B-B14F-4D97-AF65-F5344CB8AC3E}">
        <p14:creationId xmlns:p14="http://schemas.microsoft.com/office/powerpoint/2010/main" val="2968934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F0C63-46B6-1FAA-F334-BD17DD978F4C}"/>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7D271611-7FBE-48D1-B249-535447A97F93}"/>
              </a:ext>
            </a:extLst>
          </p:cNvPr>
          <p:cNvSpPr>
            <a:spLocks noGrp="1"/>
          </p:cNvSpPr>
          <p:nvPr>
            <p:ph type="body" sz="quarter" idx="11"/>
          </p:nvPr>
        </p:nvSpPr>
        <p:spPr>
          <a:xfrm>
            <a:off x="161991" y="2456226"/>
            <a:ext cx="7235687" cy="1142457"/>
          </a:xfrm>
        </p:spPr>
        <p:txBody>
          <a:bodyPr lIns="91440" tIns="45720" rIns="91440" bIns="45720" anchor="t"/>
          <a:lstStyle/>
          <a:p>
            <a:pPr algn="just"/>
            <a:r>
              <a:rPr lang="es-ES" sz="1200" dirty="0"/>
              <a:t>La publicación de los servicios y metadatos de los datos espaciales se suele realizar a través de los </a:t>
            </a:r>
            <a:r>
              <a:rPr lang="es-ES" sz="1200" b="1" dirty="0" err="1"/>
              <a:t>geoportales</a:t>
            </a:r>
            <a:r>
              <a:rPr lang="es-ES" sz="1200" dirty="0"/>
              <a:t> de las IDE, como, por ejemplo, la </a:t>
            </a:r>
            <a:r>
              <a:rPr lang="es-ES_tradnl" sz="1200" dirty="0">
                <a:hlinkClick r:id="rId3"/>
              </a:rPr>
              <a:t>Infraestructura de Datos Espaciales de España (IDEE)</a:t>
            </a:r>
            <a:r>
              <a:rPr lang="es-ES" sz="1200" dirty="0"/>
              <a:t> que integra datos, metadatos, servicios e información geográfica que se producen en España, a nivel estatal, autonómico y local. A nivel europeo está disponible la </a:t>
            </a:r>
            <a:r>
              <a:rPr lang="es-ES" sz="1200" dirty="0">
                <a:hlinkClick r:id="rId4"/>
              </a:rPr>
              <a:t>IDE de la Comunidad Europea</a:t>
            </a:r>
            <a:r>
              <a:rPr lang="es-ES" sz="1200" dirty="0"/>
              <a:t>.</a:t>
            </a:r>
          </a:p>
          <a:p>
            <a:pPr algn="just"/>
            <a:r>
              <a:rPr lang="es-ES" sz="1200" dirty="0"/>
              <a:t>En el </a:t>
            </a:r>
            <a:r>
              <a:rPr lang="es-ES" sz="1200" dirty="0" err="1"/>
              <a:t>geoportal</a:t>
            </a:r>
            <a:r>
              <a:rPr lang="es-ES" sz="1200" dirty="0"/>
              <a:t> IDEE es posible localizar servicios de visualización o de descarga, así como información de la mayoría de los datos espaciales que diferentes organizaciones dispone en sus catálogos.</a:t>
            </a:r>
          </a:p>
          <a:p>
            <a:pPr algn="just"/>
            <a:r>
              <a:rPr lang="es-ES" sz="1200" dirty="0"/>
              <a:t>Desde este </a:t>
            </a:r>
            <a:r>
              <a:rPr lang="es-ES" sz="1200" dirty="0" err="1"/>
              <a:t>geoportal</a:t>
            </a:r>
            <a:r>
              <a:rPr lang="es-ES" sz="1200" dirty="0"/>
              <a:t> se puede acceder a todos los </a:t>
            </a:r>
            <a:r>
              <a:rPr lang="es-ES" sz="1200" dirty="0" err="1">
                <a:hlinkClick r:id="rId5"/>
              </a:rPr>
              <a:t>geoportales</a:t>
            </a:r>
            <a:r>
              <a:rPr lang="es-ES" sz="1200" dirty="0">
                <a:hlinkClick r:id="rId5"/>
              </a:rPr>
              <a:t> IDE disponibles en España</a:t>
            </a:r>
            <a:r>
              <a:rPr lang="es-ES" sz="1200" dirty="0"/>
              <a:t>, como, por ejemplo, la IDE de Andalucía, desde la cual se puede acceder a nodos locales y aplicaciones geográficas. </a:t>
            </a:r>
          </a:p>
        </p:txBody>
      </p:sp>
      <p:sp>
        <p:nvSpPr>
          <p:cNvPr id="11" name="Text Placeholder 10">
            <a:extLst>
              <a:ext uri="{FF2B5EF4-FFF2-40B4-BE49-F238E27FC236}">
                <a16:creationId xmlns:a16="http://schemas.microsoft.com/office/drawing/2014/main" id="{4E7466F1-E5C1-CC95-C2AF-BB17AFCB78F2}"/>
              </a:ext>
            </a:extLst>
          </p:cNvPr>
          <p:cNvSpPr>
            <a:spLocks noGrp="1"/>
          </p:cNvSpPr>
          <p:nvPr>
            <p:ph type="body" sz="quarter" idx="12"/>
          </p:nvPr>
        </p:nvSpPr>
        <p:spPr/>
        <p:txBody>
          <a:bodyPr/>
          <a:lstStyle/>
          <a:p>
            <a:r>
              <a:rPr lang="en-US"/>
              <a:t>02</a:t>
            </a:r>
            <a:endParaRPr lang="en-US" dirty="0"/>
          </a:p>
        </p:txBody>
      </p:sp>
      <p:sp>
        <p:nvSpPr>
          <p:cNvPr id="13" name="Marcador de texto 3">
            <a:extLst>
              <a:ext uri="{FF2B5EF4-FFF2-40B4-BE49-F238E27FC236}">
                <a16:creationId xmlns:a16="http://schemas.microsoft.com/office/drawing/2014/main" id="{325C2E72-8458-DEEE-9C79-79D0F6C10DD5}"/>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err="1"/>
              <a:t>Geoportales</a:t>
            </a:r>
            <a:r>
              <a:rPr lang="es-ES" dirty="0"/>
              <a:t> IDE</a:t>
            </a:r>
          </a:p>
        </p:txBody>
      </p:sp>
      <p:sp>
        <p:nvSpPr>
          <p:cNvPr id="6" name="Flecha curva 7">
            <a:extLst>
              <a:ext uri="{FF2B5EF4-FFF2-40B4-BE49-F238E27FC236}">
                <a16:creationId xmlns:a16="http://schemas.microsoft.com/office/drawing/2014/main" id="{4991E082-3F3E-CDBD-BF78-26068C37E72F}"/>
              </a:ext>
              <a:ext uri="{C183D7F6-B498-43B3-948B-1728B52AA6E4}">
                <adec:decorative xmlns:adec="http://schemas.microsoft.com/office/drawing/2017/decorative" val="1"/>
              </a:ext>
            </a:extLst>
          </p:cNvPr>
          <p:cNvSpPr/>
          <p:nvPr/>
        </p:nvSpPr>
        <p:spPr>
          <a:xfrm rot="5400000">
            <a:off x="4110370" y="4918201"/>
            <a:ext cx="460546" cy="1266776"/>
          </a:xfrm>
          <a:prstGeom prst="bentArrow">
            <a:avLst>
              <a:gd name="adj1" fmla="val 28134"/>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7" name="Flecha curva 8">
            <a:extLst>
              <a:ext uri="{FF2B5EF4-FFF2-40B4-BE49-F238E27FC236}">
                <a16:creationId xmlns:a16="http://schemas.microsoft.com/office/drawing/2014/main" id="{1F064B44-7F16-2A39-125E-2F6D73D344CA}"/>
              </a:ext>
              <a:ext uri="{C183D7F6-B498-43B3-948B-1728B52AA6E4}">
                <adec:decorative xmlns:adec="http://schemas.microsoft.com/office/drawing/2017/decorative" val="1"/>
              </a:ext>
            </a:extLst>
          </p:cNvPr>
          <p:cNvSpPr/>
          <p:nvPr/>
        </p:nvSpPr>
        <p:spPr>
          <a:xfrm rot="10800000">
            <a:off x="3809084" y="8019409"/>
            <a:ext cx="1164946" cy="833007"/>
          </a:xfrm>
          <a:prstGeom prst="bentArrow">
            <a:avLst>
              <a:gd name="adj1" fmla="val 15780"/>
              <a:gd name="adj2" fmla="val 21276"/>
              <a:gd name="adj3" fmla="val 17552"/>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pic>
        <p:nvPicPr>
          <p:cNvPr id="2" name="Imagen 6" descr="Detalle de elementos de ideAndalucia">
            <a:extLst>
              <a:ext uri="{FF2B5EF4-FFF2-40B4-BE49-F238E27FC236}">
                <a16:creationId xmlns:a16="http://schemas.microsoft.com/office/drawing/2014/main" id="{B519D537-53D7-6A8A-C028-EDE4060F33A9}"/>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382755" y="7193748"/>
            <a:ext cx="3426330" cy="2416197"/>
          </a:xfrm>
          <a:prstGeom prst="rect">
            <a:avLst/>
          </a:prstGeom>
          <a:noFill/>
          <a:ln>
            <a:solidFill>
              <a:schemeClr val="bg1">
                <a:lumMod val="75000"/>
              </a:schemeClr>
            </a:solidFill>
          </a:ln>
        </p:spPr>
      </p:pic>
      <p:pic>
        <p:nvPicPr>
          <p:cNvPr id="3" name="Picture 2" descr="Directorio de servicios IDEE">
            <a:extLst>
              <a:ext uri="{FF2B5EF4-FFF2-40B4-BE49-F238E27FC236}">
                <a16:creationId xmlns:a16="http://schemas.microsoft.com/office/drawing/2014/main" id="{A580FDF2-E087-459F-7C31-D5AFA3EB007F}"/>
              </a:ext>
            </a:extLst>
          </p:cNvPr>
          <p:cNvPicPr>
            <a:picLocks noChangeAspect="1"/>
          </p:cNvPicPr>
          <p:nvPr/>
        </p:nvPicPr>
        <p:blipFill>
          <a:blip r:embed="rId7"/>
          <a:stretch>
            <a:fillRect/>
          </a:stretch>
        </p:blipFill>
        <p:spPr>
          <a:xfrm>
            <a:off x="161991" y="4545750"/>
            <a:ext cx="3489538" cy="1876472"/>
          </a:xfrm>
          <a:prstGeom prst="rect">
            <a:avLst/>
          </a:prstGeom>
        </p:spPr>
      </p:pic>
      <p:pic>
        <p:nvPicPr>
          <p:cNvPr id="8" name="Picture 7" descr="Home de ideAndalucia">
            <a:extLst>
              <a:ext uri="{FF2B5EF4-FFF2-40B4-BE49-F238E27FC236}">
                <a16:creationId xmlns:a16="http://schemas.microsoft.com/office/drawing/2014/main" id="{16212D62-C6D2-8170-B0A4-E7C0C4256B35}"/>
              </a:ext>
            </a:extLst>
          </p:cNvPr>
          <p:cNvPicPr>
            <a:picLocks noChangeAspect="1"/>
          </p:cNvPicPr>
          <p:nvPr/>
        </p:nvPicPr>
        <p:blipFill>
          <a:blip r:embed="rId8"/>
          <a:stretch>
            <a:fillRect/>
          </a:stretch>
        </p:blipFill>
        <p:spPr>
          <a:xfrm>
            <a:off x="4128230" y="5909074"/>
            <a:ext cx="3269448" cy="1952418"/>
          </a:xfrm>
          <a:prstGeom prst="rect">
            <a:avLst/>
          </a:prstGeom>
        </p:spPr>
      </p:pic>
    </p:spTree>
    <p:extLst>
      <p:ext uri="{BB962C8B-B14F-4D97-AF65-F5344CB8AC3E}">
        <p14:creationId xmlns:p14="http://schemas.microsoft.com/office/powerpoint/2010/main" val="3774692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2AB96-679F-5A2A-CB4C-04D8515B504D}"/>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26D41615-91CA-77C8-7110-AB82976EE58D}"/>
              </a:ext>
            </a:extLst>
          </p:cNvPr>
          <p:cNvSpPr>
            <a:spLocks noGrp="1"/>
          </p:cNvSpPr>
          <p:nvPr>
            <p:ph type="body" sz="quarter" idx="11"/>
          </p:nvPr>
        </p:nvSpPr>
        <p:spPr>
          <a:xfrm>
            <a:off x="161991" y="2456226"/>
            <a:ext cx="7235687" cy="1142457"/>
          </a:xfrm>
        </p:spPr>
        <p:txBody>
          <a:bodyPr lIns="91440" tIns="45720" rIns="91440" bIns="45720" anchor="t"/>
          <a:lstStyle/>
          <a:p>
            <a:pPr algn="just"/>
            <a:r>
              <a:rPr lang="es-ES" sz="1200" dirty="0"/>
              <a:t>Existe una correlación directa entre IDE y datos abiertos por lo que es fundamental materializar su integración y ésta se logra mediante la publicación de los </a:t>
            </a:r>
            <a:r>
              <a:rPr lang="es-ES" sz="1200" b="1" dirty="0"/>
              <a:t>datos abiertos</a:t>
            </a:r>
            <a:r>
              <a:rPr lang="es-ES" sz="1200" dirty="0"/>
              <a:t> en Internet a través de los </a:t>
            </a:r>
            <a:r>
              <a:rPr lang="es-ES" sz="1200" b="1" dirty="0"/>
              <a:t>servicios web geográficos</a:t>
            </a:r>
            <a:r>
              <a:rPr lang="es-ES" sz="1200" dirty="0"/>
              <a:t> y su localización a través de los </a:t>
            </a:r>
            <a:r>
              <a:rPr lang="es-ES" sz="1200" b="1" dirty="0"/>
              <a:t>metadatos</a:t>
            </a:r>
            <a:r>
              <a:rPr lang="es-ES" sz="1200" dirty="0"/>
              <a:t> publicados en un catálogo</a:t>
            </a:r>
            <a:r>
              <a:rPr lang="es-ES" sz="1200" b="1" dirty="0"/>
              <a:t>. </a:t>
            </a:r>
            <a:endParaRPr lang="es-ES" sz="1200" dirty="0"/>
          </a:p>
          <a:p>
            <a:pPr algn="just"/>
            <a:r>
              <a:rPr lang="es-ES" sz="1200" b="1" dirty="0"/>
              <a:t>INSPIRE</a:t>
            </a:r>
            <a:r>
              <a:rPr lang="es-ES" sz="1200" dirty="0"/>
              <a:t> define las </a:t>
            </a:r>
            <a:r>
              <a:rPr lang="es-ES" sz="1200" dirty="0">
                <a:hlinkClick r:id="rId3"/>
              </a:rPr>
              <a:t>temáticas de datos espaciales prioritarios</a:t>
            </a:r>
            <a:r>
              <a:rPr lang="es-ES" sz="1200" dirty="0"/>
              <a:t> a desarrollar por cada estado miembro. La disponibilidad de temas se ha ido programando y completando a lo largo de los últimos años estando actualmente disponibles para facilitar la implementación de cada tema: guías técnicas, utilidades, modelos de datos, casos de uso y comunidades de expertos, ente otras especificaciones.</a:t>
            </a:r>
          </a:p>
        </p:txBody>
      </p:sp>
      <p:sp>
        <p:nvSpPr>
          <p:cNvPr id="11" name="Text Placeholder 10">
            <a:extLst>
              <a:ext uri="{FF2B5EF4-FFF2-40B4-BE49-F238E27FC236}">
                <a16:creationId xmlns:a16="http://schemas.microsoft.com/office/drawing/2014/main" id="{89E1EFF4-2B98-8D2E-3746-636727CE3E34}"/>
              </a:ext>
            </a:extLst>
          </p:cNvPr>
          <p:cNvSpPr>
            <a:spLocks noGrp="1"/>
          </p:cNvSpPr>
          <p:nvPr>
            <p:ph type="body" sz="quarter" idx="12"/>
          </p:nvPr>
        </p:nvSpPr>
        <p:spPr/>
        <p:txBody>
          <a:bodyPr/>
          <a:lstStyle/>
          <a:p>
            <a:r>
              <a:rPr lang="en-US" dirty="0"/>
              <a:t>02</a:t>
            </a:r>
          </a:p>
        </p:txBody>
      </p:sp>
      <p:sp>
        <p:nvSpPr>
          <p:cNvPr id="13" name="Marcador de texto 3">
            <a:extLst>
              <a:ext uri="{FF2B5EF4-FFF2-40B4-BE49-F238E27FC236}">
                <a16:creationId xmlns:a16="http://schemas.microsoft.com/office/drawing/2014/main" id="{3F8E4B22-273D-7E44-33E1-E633CACC641C}"/>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Temáticas de datos espaciales</a:t>
            </a:r>
          </a:p>
        </p:txBody>
      </p:sp>
      <p:sp>
        <p:nvSpPr>
          <p:cNvPr id="15" name="Text Placeholder 7">
            <a:extLst>
              <a:ext uri="{FF2B5EF4-FFF2-40B4-BE49-F238E27FC236}">
                <a16:creationId xmlns:a16="http://schemas.microsoft.com/office/drawing/2014/main" id="{3B519CE3-AFCB-0BA7-A9FD-54727BB2C593}"/>
              </a:ext>
            </a:extLst>
          </p:cNvPr>
          <p:cNvSpPr txBox="1">
            <a:spLocks/>
          </p:cNvSpPr>
          <p:nvPr/>
        </p:nvSpPr>
        <p:spPr>
          <a:xfrm>
            <a:off x="161991" y="8651822"/>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Cada tema contiene una </a:t>
            </a:r>
            <a:r>
              <a:rPr lang="es-ES" sz="1200" dirty="0">
                <a:hlinkClick r:id="rId4"/>
              </a:rPr>
              <a:t>guía técnica</a:t>
            </a:r>
            <a:r>
              <a:rPr lang="es-ES" sz="1200" dirty="0"/>
              <a:t>, compuesta por “</a:t>
            </a:r>
            <a:r>
              <a:rPr lang="es-ES" sz="1200" dirty="0">
                <a:hlinkClick r:id="rId5"/>
              </a:rPr>
              <a:t>reglas de implementación</a:t>
            </a:r>
            <a:r>
              <a:rPr lang="es-ES" sz="1200" dirty="0"/>
              <a:t>” (</a:t>
            </a:r>
            <a:r>
              <a:rPr lang="es-ES" sz="1200" dirty="0" err="1"/>
              <a:t>IRs</a:t>
            </a:r>
            <a:r>
              <a:rPr lang="es-ES" sz="1200" dirty="0"/>
              <a:t>)</a:t>
            </a:r>
            <a:r>
              <a:rPr lang="en-US" sz="1200" dirty="0"/>
              <a:t> y </a:t>
            </a:r>
            <a:r>
              <a:rPr lang="es-ES" sz="1200" dirty="0"/>
              <a:t> “</a:t>
            </a:r>
            <a:r>
              <a:rPr lang="es-ES" sz="1200" dirty="0">
                <a:hlinkClick r:id="rId6"/>
              </a:rPr>
              <a:t>especificaciones de datos</a:t>
            </a:r>
            <a:r>
              <a:rPr lang="es-ES" sz="1200" u="sng" dirty="0"/>
              <a:t>”</a:t>
            </a:r>
            <a:r>
              <a:rPr lang="es-ES" sz="1200" dirty="0"/>
              <a:t>, que describe el conjunto de datos correspondiente a ese tema. Por ejemplo, la “Especificación de Datos de Hidrografía”, define el ámbito de aplicación, los objetos geográficos de que se compone, sus atributos y las relaciones entre ellos mediante un esquema de aplicación a través de modelos UML, los metadatos, los SRC y la calidad mínima que debe tener el conjunto de datos de Hidrografía, su distribución o su representación por defecto</a:t>
            </a:r>
          </a:p>
        </p:txBody>
      </p:sp>
      <p:pic>
        <p:nvPicPr>
          <p:cNvPr id="3" name="Imagen 6" descr="Temas INSPIRE agrupados por Anexo">
            <a:extLst>
              <a:ext uri="{FF2B5EF4-FFF2-40B4-BE49-F238E27FC236}">
                <a16:creationId xmlns:a16="http://schemas.microsoft.com/office/drawing/2014/main" id="{4558E42D-D54B-3AD1-8840-CD56255F06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1919" y="4240750"/>
            <a:ext cx="5955829" cy="3994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7214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33C4A-B517-2DB9-2203-D882E5EC5872}"/>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AF0524AC-79BF-4C1C-F1DA-16C41170B31B}"/>
              </a:ext>
            </a:extLst>
          </p:cNvPr>
          <p:cNvSpPr>
            <a:spLocks noGrp="1"/>
          </p:cNvSpPr>
          <p:nvPr>
            <p:ph type="body" sz="quarter" idx="11"/>
          </p:nvPr>
        </p:nvSpPr>
        <p:spPr>
          <a:xfrm>
            <a:off x="161991" y="2456227"/>
            <a:ext cx="7235687" cy="701312"/>
          </a:xfrm>
        </p:spPr>
        <p:txBody>
          <a:bodyPr lIns="91440" tIns="45720" rIns="91440" bIns="45720" anchor="t"/>
          <a:lstStyle/>
          <a:p>
            <a:pPr algn="just"/>
            <a:r>
              <a:rPr lang="es-ES" sz="1200" dirty="0"/>
              <a:t>La publicación estandarizada de los datos espaciales se realiza a través de </a:t>
            </a:r>
            <a:r>
              <a:rPr lang="es-ES" sz="1200" b="1" dirty="0"/>
              <a:t>servicios de visualización, descarga, cobertura o localización. </a:t>
            </a:r>
            <a:r>
              <a:rPr lang="es-ES" sz="1200" dirty="0"/>
              <a:t>También se pueden publicar los procesos más comunes que se realizan con la información geográfica a través de los servicios de procesamiento.</a:t>
            </a:r>
          </a:p>
        </p:txBody>
      </p:sp>
      <p:sp>
        <p:nvSpPr>
          <p:cNvPr id="11" name="Text Placeholder 10">
            <a:extLst>
              <a:ext uri="{FF2B5EF4-FFF2-40B4-BE49-F238E27FC236}">
                <a16:creationId xmlns:a16="http://schemas.microsoft.com/office/drawing/2014/main" id="{0602F55F-12D1-FC4A-6DD6-B7E025F9444B}"/>
              </a:ext>
            </a:extLst>
          </p:cNvPr>
          <p:cNvSpPr>
            <a:spLocks noGrp="1"/>
          </p:cNvSpPr>
          <p:nvPr>
            <p:ph type="body" sz="quarter" idx="12"/>
          </p:nvPr>
        </p:nvSpPr>
        <p:spPr/>
        <p:txBody>
          <a:bodyPr/>
          <a:lstStyle/>
          <a:p>
            <a:r>
              <a:rPr lang="en-US" dirty="0"/>
              <a:t>02</a:t>
            </a:r>
          </a:p>
        </p:txBody>
      </p:sp>
      <p:sp>
        <p:nvSpPr>
          <p:cNvPr id="13" name="Marcador de texto 3">
            <a:extLst>
              <a:ext uri="{FF2B5EF4-FFF2-40B4-BE49-F238E27FC236}">
                <a16:creationId xmlns:a16="http://schemas.microsoft.com/office/drawing/2014/main" id="{9FF3D6FB-C631-BE61-907F-3629EBCEBDA9}"/>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Servicios web geográficos</a:t>
            </a:r>
          </a:p>
        </p:txBody>
      </p:sp>
      <p:sp>
        <p:nvSpPr>
          <p:cNvPr id="15" name="Text Placeholder 7">
            <a:extLst>
              <a:ext uri="{FF2B5EF4-FFF2-40B4-BE49-F238E27FC236}">
                <a16:creationId xmlns:a16="http://schemas.microsoft.com/office/drawing/2014/main" id="{E48B565D-294F-6A63-F691-208F365C91BD}"/>
              </a:ext>
            </a:extLst>
          </p:cNvPr>
          <p:cNvSpPr txBox="1">
            <a:spLocks/>
          </p:cNvSpPr>
          <p:nvPr/>
        </p:nvSpPr>
        <p:spPr>
          <a:xfrm>
            <a:off x="161991" y="8651822"/>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just" fontAlgn="base"/>
            <a:r>
              <a:rPr lang="es-ES" sz="1200" dirty="0"/>
              <a:t>Son aquellos que permitan descargar copias de conjuntos de datos espaciales, o partes de ellos y, cuando sea posible, acceder directamente a ellos.</a:t>
            </a:r>
          </a:p>
          <a:p>
            <a:pPr lvl="0" algn="just" fontAlgn="base"/>
            <a:r>
              <a:rPr lang="es-ES" sz="1200" dirty="0"/>
              <a:t>El Servicio de Descarga define las operaciones web para la consulta, acceso y edición los “objetos geográficos” (</a:t>
            </a:r>
            <a:r>
              <a:rPr lang="es-ES" sz="1200" i="1" dirty="0" err="1"/>
              <a:t>features</a:t>
            </a:r>
            <a:r>
              <a:rPr lang="es-ES" sz="1200" i="1" dirty="0"/>
              <a:t>, </a:t>
            </a:r>
            <a:r>
              <a:rPr lang="es-ES" sz="1200" dirty="0"/>
              <a:t>en inglés</a:t>
            </a:r>
            <a:r>
              <a:rPr lang="es-ES" sz="1200" i="1" dirty="0"/>
              <a:t>) </a:t>
            </a:r>
            <a:r>
              <a:rPr lang="es-ES" sz="1200" dirty="0"/>
              <a:t>vectoriales, como por ejemplo una red de hidrografía o un determinado lago. Este tipo de servicios se conocen como </a:t>
            </a:r>
            <a:r>
              <a:rPr lang="es-ES" sz="1200" b="1" dirty="0">
                <a:hlinkClick r:id="rId3"/>
              </a:rPr>
              <a:t>Web </a:t>
            </a:r>
            <a:r>
              <a:rPr lang="es-ES" sz="1200" b="1" dirty="0" err="1">
                <a:hlinkClick r:id="rId3"/>
              </a:rPr>
              <a:t>Feature</a:t>
            </a:r>
            <a:r>
              <a:rPr lang="es-ES" sz="1200" b="1" dirty="0">
                <a:hlinkClick r:id="rId3"/>
              </a:rPr>
              <a:t> </a:t>
            </a:r>
            <a:r>
              <a:rPr lang="es-ES" sz="1200" b="1" dirty="0" err="1">
                <a:hlinkClick r:id="rId3"/>
              </a:rPr>
              <a:t>Service</a:t>
            </a:r>
            <a:r>
              <a:rPr lang="es-ES" sz="1200" b="1" dirty="0">
                <a:hlinkClick r:id="rId3"/>
              </a:rPr>
              <a:t> (WFS)</a:t>
            </a:r>
            <a:r>
              <a:rPr lang="es-ES" sz="1200" b="1" dirty="0"/>
              <a:t>.</a:t>
            </a:r>
          </a:p>
        </p:txBody>
      </p:sp>
      <p:sp>
        <p:nvSpPr>
          <p:cNvPr id="3" name="Text Placeholder 7">
            <a:extLst>
              <a:ext uri="{FF2B5EF4-FFF2-40B4-BE49-F238E27FC236}">
                <a16:creationId xmlns:a16="http://schemas.microsoft.com/office/drawing/2014/main" id="{0BB519A7-3AD6-18B9-010A-F0689BC57D61}"/>
              </a:ext>
            </a:extLst>
          </p:cNvPr>
          <p:cNvSpPr txBox="1">
            <a:spLocks/>
          </p:cNvSpPr>
          <p:nvPr/>
        </p:nvSpPr>
        <p:spPr>
          <a:xfrm>
            <a:off x="161990" y="3598683"/>
            <a:ext cx="3924235"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Permiten visualizar los datos espaciales de una organización en cualquier visualizador de un ordenador o dispositivo móvil. Este tipo de servicios, conocidos como </a:t>
            </a:r>
            <a:r>
              <a:rPr lang="es-ES" sz="1200" b="1" dirty="0"/>
              <a:t>Web </a:t>
            </a:r>
            <a:r>
              <a:rPr lang="es-ES" sz="1200" b="1" dirty="0" err="1"/>
              <a:t>Map</a:t>
            </a:r>
            <a:r>
              <a:rPr lang="es-ES" sz="1200" b="1" dirty="0"/>
              <a:t> </a:t>
            </a:r>
            <a:r>
              <a:rPr lang="es-ES" sz="1200" b="1" dirty="0" err="1"/>
              <a:t>Services</a:t>
            </a:r>
            <a:r>
              <a:rPr lang="es-ES" sz="1200" b="1" dirty="0"/>
              <a:t> (WMS), </a:t>
            </a:r>
            <a:r>
              <a:rPr lang="es-ES" sz="1200" dirty="0"/>
              <a:t>originalmente basados en el </a:t>
            </a:r>
            <a:r>
              <a:rPr lang="es-ES" sz="1200" dirty="0">
                <a:hlinkClick r:id="rId4"/>
              </a:rPr>
              <a:t>estándar WMS de OGC</a:t>
            </a:r>
            <a:r>
              <a:rPr lang="es-ES" sz="1200" dirty="0"/>
              <a:t>, deben cumplir el Reglamento de Servicios de red de la Directiva INSPIRE. </a:t>
            </a:r>
          </a:p>
          <a:p>
            <a:pPr algn="just"/>
            <a:r>
              <a:rPr lang="es-ES" sz="1200" dirty="0"/>
              <a:t>El WMS genera una </a:t>
            </a:r>
            <a:r>
              <a:rPr lang="es-ES" sz="1200" b="1" dirty="0"/>
              <a:t>imagen digital </a:t>
            </a:r>
            <a:r>
              <a:rPr lang="es-ES" sz="1200" dirty="0"/>
              <a:t>como una representación de la información geográfica almacenada en una base de datos</a:t>
            </a:r>
            <a:r>
              <a:rPr lang="es-ES" sz="1200" b="1" dirty="0"/>
              <a:t>, </a:t>
            </a:r>
            <a:r>
              <a:rPr lang="es-ES" sz="1200" dirty="0"/>
              <a:t>adaptada para su visualización en pantalla. Se basa en la </a:t>
            </a:r>
            <a:r>
              <a:rPr lang="es-ES_tradnl" sz="1200" dirty="0">
                <a:hlinkClick r:id="rId5"/>
              </a:rPr>
              <a:t>Guía</a:t>
            </a:r>
            <a:r>
              <a:rPr lang="es-ES" sz="1200" u="sng" dirty="0">
                <a:hlinkClick r:id="rId5"/>
              </a:rPr>
              <a:t> </a:t>
            </a:r>
            <a:r>
              <a:rPr lang="es-ES_tradnl" sz="1200" dirty="0">
                <a:hlinkClick r:id="rId5"/>
              </a:rPr>
              <a:t>Técnica</a:t>
            </a:r>
            <a:r>
              <a:rPr lang="es-ES" sz="1200" u="sng" dirty="0">
                <a:hlinkClick r:id="rId5"/>
              </a:rPr>
              <a:t> </a:t>
            </a:r>
            <a:r>
              <a:rPr lang="es-ES_tradnl" sz="1200" dirty="0">
                <a:hlinkClick r:id="rId5"/>
              </a:rPr>
              <a:t>para</a:t>
            </a:r>
            <a:r>
              <a:rPr lang="es-ES" sz="1200" u="sng" dirty="0">
                <a:hlinkClick r:id="rId5"/>
              </a:rPr>
              <a:t> </a:t>
            </a:r>
            <a:r>
              <a:rPr lang="es-ES_tradnl" sz="1200" dirty="0">
                <a:hlinkClick r:id="rId5"/>
              </a:rPr>
              <a:t>la</a:t>
            </a:r>
            <a:r>
              <a:rPr lang="es-ES" sz="1200" u="sng" dirty="0">
                <a:hlinkClick r:id="rId5"/>
              </a:rPr>
              <a:t> </a:t>
            </a:r>
            <a:r>
              <a:rPr lang="es-ES_tradnl" sz="1200" dirty="0">
                <a:hlinkClick r:id="rId5"/>
              </a:rPr>
              <a:t>implementación</a:t>
            </a:r>
            <a:r>
              <a:rPr lang="es-ES" sz="1200" u="sng" dirty="0">
                <a:hlinkClick r:id="rId5"/>
              </a:rPr>
              <a:t> </a:t>
            </a:r>
            <a:r>
              <a:rPr lang="es-ES_tradnl" sz="1200" dirty="0">
                <a:hlinkClick r:id="rId5"/>
              </a:rPr>
              <a:t>de</a:t>
            </a:r>
            <a:r>
              <a:rPr lang="es-ES" sz="1200" u="sng" dirty="0">
                <a:hlinkClick r:id="rId5"/>
              </a:rPr>
              <a:t> </a:t>
            </a:r>
            <a:r>
              <a:rPr lang="es-ES_tradnl" sz="1200" dirty="0">
                <a:hlinkClick r:id="rId5"/>
              </a:rPr>
              <a:t>Servicios</a:t>
            </a:r>
            <a:r>
              <a:rPr lang="es-ES" sz="1200" u="sng" dirty="0">
                <a:hlinkClick r:id="rId5"/>
              </a:rPr>
              <a:t> </a:t>
            </a:r>
            <a:r>
              <a:rPr lang="es-ES_tradnl" sz="1200" dirty="0">
                <a:hlinkClick r:id="rId5"/>
              </a:rPr>
              <a:t>de</a:t>
            </a:r>
            <a:r>
              <a:rPr lang="es-ES" sz="1200" u="sng" dirty="0">
                <a:hlinkClick r:id="rId5"/>
              </a:rPr>
              <a:t> </a:t>
            </a:r>
            <a:r>
              <a:rPr lang="es-ES_tradnl" sz="1200" dirty="0">
                <a:hlinkClick r:id="rId5"/>
              </a:rPr>
              <a:t>Visualización</a:t>
            </a:r>
            <a:r>
              <a:rPr lang="es-ES" sz="1200" u="sng" dirty="0">
                <a:hlinkClick r:id="rId5"/>
              </a:rPr>
              <a:t> </a:t>
            </a:r>
            <a:r>
              <a:rPr lang="es-ES_tradnl" sz="1200" dirty="0">
                <a:hlinkClick r:id="rId5"/>
              </a:rPr>
              <a:t>INSPIR</a:t>
            </a:r>
            <a:r>
              <a:rPr lang="es-ES_tradnl" sz="1200" dirty="0">
                <a:hlinkClick r:id="rId6"/>
              </a:rPr>
              <a:t>E</a:t>
            </a:r>
            <a:r>
              <a:rPr lang="es-ES_tradnl" sz="1200" dirty="0"/>
              <a:t>, que a </a:t>
            </a:r>
            <a:r>
              <a:rPr lang="es-ES" sz="1200" dirty="0"/>
              <a:t>su vez se apoya en la norma ISO 19128 y en la especificación</a:t>
            </a:r>
            <a:r>
              <a:rPr lang="es-ES" sz="1200" i="1" dirty="0"/>
              <a:t> WMS </a:t>
            </a:r>
            <a:r>
              <a:rPr lang="es-ES" sz="1200" dirty="0"/>
              <a:t>de OGC. </a:t>
            </a:r>
          </a:p>
          <a:p>
            <a:pPr algn="just"/>
            <a:r>
              <a:rPr lang="es-ES" sz="1200" dirty="0"/>
              <a:t>Por ejemplo, la información de las parcelas catastrales o los edificios de catastro se pueden visualizar para poder consultar la referencia catastral o visualizar una zona a través del WMS de </a:t>
            </a:r>
            <a:r>
              <a:rPr lang="es-ES" sz="1200" dirty="0" err="1"/>
              <a:t>ortoimágenes</a:t>
            </a:r>
            <a:r>
              <a:rPr lang="es-ES" sz="1200" dirty="0"/>
              <a:t> del Plan Nacional de Ortografía Aérea (PNOA)</a:t>
            </a:r>
          </a:p>
          <a:p>
            <a:pPr algn="just"/>
            <a:r>
              <a:rPr lang="es-ES" sz="1200" dirty="0"/>
              <a:t>Una variante, son los servicios de visualización teselados, </a:t>
            </a:r>
            <a:r>
              <a:rPr lang="es-ES" sz="1200" b="1" dirty="0">
                <a:hlinkClick r:id="rId7"/>
              </a:rPr>
              <a:t>Web </a:t>
            </a:r>
            <a:r>
              <a:rPr lang="es-ES" sz="1200" b="1" dirty="0" err="1">
                <a:hlinkClick r:id="rId7"/>
              </a:rPr>
              <a:t>Map</a:t>
            </a:r>
            <a:r>
              <a:rPr lang="es-ES" sz="1200" b="1" dirty="0">
                <a:hlinkClick r:id="rId7"/>
              </a:rPr>
              <a:t> Tile </a:t>
            </a:r>
            <a:r>
              <a:rPr lang="es-ES" sz="1200" b="1" dirty="0" err="1">
                <a:hlinkClick r:id="rId7"/>
              </a:rPr>
              <a:t>Service</a:t>
            </a:r>
            <a:r>
              <a:rPr lang="es-ES" sz="1200" b="1" dirty="0">
                <a:hlinkClick r:id="rId7"/>
              </a:rPr>
              <a:t> (WMTS)</a:t>
            </a:r>
            <a:r>
              <a:rPr lang="es-ES" sz="1200" dirty="0"/>
              <a:t>, que dividen una sola imagen en teselas para mejorar el rendimiento, convirtiendo a este servicio más rápido y eficiente que los servicios WMS.</a:t>
            </a:r>
          </a:p>
        </p:txBody>
      </p:sp>
      <p:sp>
        <p:nvSpPr>
          <p:cNvPr id="4" name="Rectángulo 5">
            <a:extLst>
              <a:ext uri="{FF2B5EF4-FFF2-40B4-BE49-F238E27FC236}">
                <a16:creationId xmlns:a16="http://schemas.microsoft.com/office/drawing/2014/main" id="{6E1B29AA-DDA8-58F5-3086-90BE444CD93E}"/>
              </a:ext>
            </a:extLst>
          </p:cNvPr>
          <p:cNvSpPr/>
          <p:nvPr/>
        </p:nvSpPr>
        <p:spPr>
          <a:xfrm>
            <a:off x="161990" y="3157539"/>
            <a:ext cx="3449624" cy="338554"/>
          </a:xfrm>
          <a:prstGeom prst="rect">
            <a:avLst/>
          </a:prstGeom>
        </p:spPr>
        <p:txBody>
          <a:bodyPr wrap="square">
            <a:spAutoFit/>
          </a:bodyPr>
          <a:lstStyle/>
          <a:p>
            <a:r>
              <a:rPr lang="es-ES" sz="1600" b="1" dirty="0">
                <a:solidFill>
                  <a:schemeClr val="accent6"/>
                </a:solidFill>
              </a:rPr>
              <a:t>Servicios de visualización</a:t>
            </a:r>
            <a:endParaRPr lang="es-ES" sz="1600" b="1" dirty="0">
              <a:solidFill>
                <a:schemeClr val="accent6"/>
              </a:solidFill>
              <a:latin typeface="+mj-lt"/>
            </a:endParaRPr>
          </a:p>
        </p:txBody>
      </p:sp>
      <p:sp>
        <p:nvSpPr>
          <p:cNvPr id="9" name="Rectángulo 8">
            <a:extLst>
              <a:ext uri="{FF2B5EF4-FFF2-40B4-BE49-F238E27FC236}">
                <a16:creationId xmlns:a16="http://schemas.microsoft.com/office/drawing/2014/main" id="{A07C1733-7A4A-2566-3D9D-04BFC8E7B064}"/>
              </a:ext>
            </a:extLst>
          </p:cNvPr>
          <p:cNvSpPr/>
          <p:nvPr/>
        </p:nvSpPr>
        <p:spPr>
          <a:xfrm>
            <a:off x="4306913" y="6191253"/>
            <a:ext cx="2793975" cy="246221"/>
          </a:xfrm>
          <a:prstGeom prst="rect">
            <a:avLst/>
          </a:prstGeom>
        </p:spPr>
        <p:txBody>
          <a:bodyPr wrap="square">
            <a:spAutoFit/>
          </a:bodyPr>
          <a:lstStyle/>
          <a:p>
            <a:r>
              <a:rPr lang="es-ES_tradnl" sz="1000" dirty="0"/>
              <a:t>WMS del IGN de imágenes (</a:t>
            </a:r>
            <a:r>
              <a:rPr lang="es-ES_tradnl" sz="1000" dirty="0" err="1"/>
              <a:t>ortoimágenes</a:t>
            </a:r>
            <a:r>
              <a:rPr lang="es-ES_tradnl" sz="1000" dirty="0"/>
              <a:t> aéreas)</a:t>
            </a:r>
            <a:endParaRPr lang="es-ES" sz="1000" dirty="0"/>
          </a:p>
        </p:txBody>
      </p:sp>
      <p:sp>
        <p:nvSpPr>
          <p:cNvPr id="10" name="Rectángulo 9">
            <a:extLst>
              <a:ext uri="{FF2B5EF4-FFF2-40B4-BE49-F238E27FC236}">
                <a16:creationId xmlns:a16="http://schemas.microsoft.com/office/drawing/2014/main" id="{996FA391-0126-DA7D-6E51-3BA6E8955769}"/>
              </a:ext>
            </a:extLst>
          </p:cNvPr>
          <p:cNvSpPr/>
          <p:nvPr/>
        </p:nvSpPr>
        <p:spPr>
          <a:xfrm>
            <a:off x="4365668" y="4601770"/>
            <a:ext cx="2087793" cy="246221"/>
          </a:xfrm>
          <a:prstGeom prst="rect">
            <a:avLst/>
          </a:prstGeom>
        </p:spPr>
        <p:txBody>
          <a:bodyPr wrap="square">
            <a:spAutoFit/>
          </a:bodyPr>
          <a:lstStyle/>
          <a:p>
            <a:r>
              <a:rPr lang="es-ES_tradnl" sz="1000" dirty="0"/>
              <a:t>WMS de la D. G. de Catastro</a:t>
            </a:r>
          </a:p>
        </p:txBody>
      </p:sp>
      <p:sp>
        <p:nvSpPr>
          <p:cNvPr id="17" name="Rectángulo 5">
            <a:extLst>
              <a:ext uri="{FF2B5EF4-FFF2-40B4-BE49-F238E27FC236}">
                <a16:creationId xmlns:a16="http://schemas.microsoft.com/office/drawing/2014/main" id="{3A7973A5-0294-6132-5BFC-3D2052389F39}"/>
              </a:ext>
            </a:extLst>
          </p:cNvPr>
          <p:cNvSpPr/>
          <p:nvPr/>
        </p:nvSpPr>
        <p:spPr>
          <a:xfrm>
            <a:off x="171515" y="8210564"/>
            <a:ext cx="3449624" cy="338554"/>
          </a:xfrm>
          <a:prstGeom prst="rect">
            <a:avLst/>
          </a:prstGeom>
        </p:spPr>
        <p:txBody>
          <a:bodyPr wrap="square">
            <a:spAutoFit/>
          </a:bodyPr>
          <a:lstStyle/>
          <a:p>
            <a:r>
              <a:rPr lang="es-ES" sz="1600" b="1" dirty="0">
                <a:solidFill>
                  <a:schemeClr val="accent6"/>
                </a:solidFill>
              </a:rPr>
              <a:t>Servicios de descarga</a:t>
            </a:r>
            <a:endParaRPr lang="es-ES" sz="1600" b="1" dirty="0">
              <a:solidFill>
                <a:schemeClr val="accent6"/>
              </a:solidFill>
              <a:latin typeface="+mj-lt"/>
            </a:endParaRPr>
          </a:p>
        </p:txBody>
      </p:sp>
      <p:pic>
        <p:nvPicPr>
          <p:cNvPr id="2" name="Picture 3187" descr="Ejemplo de imagen WMS para datos vectoriales">
            <a:extLst>
              <a:ext uri="{FF2B5EF4-FFF2-40B4-BE49-F238E27FC236}">
                <a16:creationId xmlns:a16="http://schemas.microsoft.com/office/drawing/2014/main" id="{649FF736-794D-D083-852A-D5CDD891B0A5}"/>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65669" y="3135497"/>
            <a:ext cx="2336708" cy="1434335"/>
          </a:xfrm>
          <a:prstGeom prst="rect">
            <a:avLst/>
          </a:prstGeom>
          <a:noFill/>
          <a:ln>
            <a:noFill/>
          </a:ln>
        </p:spPr>
      </p:pic>
      <p:pic>
        <p:nvPicPr>
          <p:cNvPr id="6" name="Picture 3193" descr="Ejemplo de imagen WMS para ortoimagen">
            <a:extLst>
              <a:ext uri="{FF2B5EF4-FFF2-40B4-BE49-F238E27FC236}">
                <a16:creationId xmlns:a16="http://schemas.microsoft.com/office/drawing/2014/main" id="{23885C36-FB29-1D08-2FF0-D7E034A1B9CE}"/>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53480" y="4905253"/>
            <a:ext cx="2348897" cy="1264840"/>
          </a:xfrm>
          <a:prstGeom prst="rect">
            <a:avLst/>
          </a:prstGeom>
          <a:noFill/>
          <a:ln>
            <a:noFill/>
          </a:ln>
        </p:spPr>
      </p:pic>
      <p:grpSp>
        <p:nvGrpSpPr>
          <p:cNvPr id="18" name="Grupo 13" descr="Ejemplo de imagen compuesta por teselas en WMTS">
            <a:extLst>
              <a:ext uri="{FF2B5EF4-FFF2-40B4-BE49-F238E27FC236}">
                <a16:creationId xmlns:a16="http://schemas.microsoft.com/office/drawing/2014/main" id="{0B72C7C1-CFDF-A973-EF0F-C3BB24B1B2EE}"/>
              </a:ext>
            </a:extLst>
          </p:cNvPr>
          <p:cNvGrpSpPr/>
          <p:nvPr/>
        </p:nvGrpSpPr>
        <p:grpSpPr>
          <a:xfrm>
            <a:off x="4386382" y="6567444"/>
            <a:ext cx="1940576" cy="1382284"/>
            <a:chOff x="2256929" y="8388582"/>
            <a:chExt cx="1421357" cy="1046368"/>
          </a:xfrm>
        </p:grpSpPr>
        <p:pic>
          <p:nvPicPr>
            <p:cNvPr id="19" name="Picture 3189">
              <a:extLst>
                <a:ext uri="{FF2B5EF4-FFF2-40B4-BE49-F238E27FC236}">
                  <a16:creationId xmlns:a16="http://schemas.microsoft.com/office/drawing/2014/main" id="{E578B952-4B26-1C04-F700-B662B084C210}"/>
                </a:ext>
              </a:extLst>
            </p:cNvPr>
            <p:cNvPicPr/>
            <p:nvPr/>
          </p:nvPicPr>
          <p:blipFill rotWithShape="1">
            <a:blip r:embed="rId10" cstate="screen">
              <a:extLst>
                <a:ext uri="{28A0092B-C50C-407E-A947-70E740481C1C}">
                  <a14:useLocalDpi xmlns:a14="http://schemas.microsoft.com/office/drawing/2010/main"/>
                </a:ext>
              </a:extLst>
            </a:blip>
            <a:srcRect/>
            <a:stretch/>
          </p:blipFill>
          <p:spPr>
            <a:xfrm>
              <a:off x="2256929" y="8388582"/>
              <a:ext cx="722134" cy="1046368"/>
            </a:xfrm>
            <a:prstGeom prst="rect">
              <a:avLst/>
            </a:prstGeom>
          </p:spPr>
        </p:pic>
        <p:pic>
          <p:nvPicPr>
            <p:cNvPr id="20" name="Picture 3191">
              <a:extLst>
                <a:ext uri="{FF2B5EF4-FFF2-40B4-BE49-F238E27FC236}">
                  <a16:creationId xmlns:a16="http://schemas.microsoft.com/office/drawing/2014/main" id="{A8E83F1E-982D-AE3F-28A8-C4B416FFDEB4}"/>
                </a:ext>
              </a:extLst>
            </p:cNvPr>
            <p:cNvPicPr/>
            <p:nvPr/>
          </p:nvPicPr>
          <p:blipFill rotWithShape="1">
            <a:blip r:embed="rId11" cstate="screen">
              <a:extLst>
                <a:ext uri="{28A0092B-C50C-407E-A947-70E740481C1C}">
                  <a14:useLocalDpi xmlns:a14="http://schemas.microsoft.com/office/drawing/2010/main"/>
                </a:ext>
              </a:extLst>
            </a:blip>
            <a:srcRect r="-3167"/>
            <a:stretch/>
          </p:blipFill>
          <p:spPr bwMode="auto">
            <a:xfrm>
              <a:off x="3379120" y="8756717"/>
              <a:ext cx="299166" cy="351177"/>
            </a:xfrm>
            <a:prstGeom prst="rect">
              <a:avLst/>
            </a:prstGeom>
            <a:noFill/>
            <a:ln>
              <a:noFill/>
            </a:ln>
          </p:spPr>
        </p:pic>
      </p:grpSp>
    </p:spTree>
    <p:extLst>
      <p:ext uri="{BB962C8B-B14F-4D97-AF65-F5344CB8AC3E}">
        <p14:creationId xmlns:p14="http://schemas.microsoft.com/office/powerpoint/2010/main" val="2986172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1C553-F696-716D-C70A-EE8B9A3881A4}"/>
            </a:ext>
          </a:extLst>
        </p:cNvPr>
        <p:cNvGrpSpPr/>
        <p:nvPr/>
      </p:nvGrpSpPr>
      <p:grpSpPr>
        <a:xfrm>
          <a:off x="0" y="0"/>
          <a:ext cx="0" cy="0"/>
          <a:chOff x="0" y="0"/>
          <a:chExt cx="0" cy="0"/>
        </a:xfrm>
      </p:grpSpPr>
      <p:pic>
        <p:nvPicPr>
          <p:cNvPr id="8" name="Picture 7" descr="Metadatos XML de servicio WFS de Unidades Administrativas de España de IGN">
            <a:extLst>
              <a:ext uri="{FF2B5EF4-FFF2-40B4-BE49-F238E27FC236}">
                <a16:creationId xmlns:a16="http://schemas.microsoft.com/office/drawing/2014/main" id="{1D2A73D7-8896-E080-3737-C6639D5B5B1B}"/>
              </a:ext>
            </a:extLst>
          </p:cNvPr>
          <p:cNvPicPr>
            <a:picLocks noChangeAspect="1"/>
          </p:cNvPicPr>
          <p:nvPr/>
        </p:nvPicPr>
        <p:blipFill>
          <a:blip r:embed="rId3"/>
          <a:stretch>
            <a:fillRect/>
          </a:stretch>
        </p:blipFill>
        <p:spPr>
          <a:xfrm>
            <a:off x="258447" y="3404463"/>
            <a:ext cx="6980553" cy="3427325"/>
          </a:xfrm>
          <a:prstGeom prst="rect">
            <a:avLst/>
          </a:prstGeom>
        </p:spPr>
      </p:pic>
      <p:sp>
        <p:nvSpPr>
          <p:cNvPr id="5" name="Text Placeholder 7">
            <a:extLst>
              <a:ext uri="{FF2B5EF4-FFF2-40B4-BE49-F238E27FC236}">
                <a16:creationId xmlns:a16="http://schemas.microsoft.com/office/drawing/2014/main" id="{2D44E1E2-16E2-2347-DEB6-2BEF356597A4}"/>
              </a:ext>
            </a:extLst>
          </p:cNvPr>
          <p:cNvSpPr>
            <a:spLocks noGrp="1"/>
          </p:cNvSpPr>
          <p:nvPr>
            <p:ph type="body" sz="quarter" idx="11"/>
          </p:nvPr>
        </p:nvSpPr>
        <p:spPr>
          <a:xfrm>
            <a:off x="161991" y="2456227"/>
            <a:ext cx="7235687" cy="701312"/>
          </a:xfrm>
        </p:spPr>
        <p:txBody>
          <a:bodyPr lIns="91440" tIns="45720" rIns="91440" bIns="45720" anchor="t"/>
          <a:lstStyle/>
          <a:p>
            <a:pPr lvl="0" algn="just" fontAlgn="base"/>
            <a:r>
              <a:rPr lang="es-ES" sz="1200" dirty="0"/>
              <a:t>Los objetos geográficos descargables WFS pueden ser visualizados o consultados directamente a través de un navegador web o mediante una herramienta de suscripción y lectura de flujos de datos (</a:t>
            </a:r>
            <a:r>
              <a:rPr lang="es-ES" sz="1200" i="1" dirty="0"/>
              <a:t>ATOM </a:t>
            </a:r>
            <a:r>
              <a:rPr lang="es-ES" sz="1200" i="1" dirty="0" err="1"/>
              <a:t>feeds</a:t>
            </a:r>
            <a:r>
              <a:rPr lang="es-ES" sz="1200" i="1" dirty="0"/>
              <a:t>)</a:t>
            </a:r>
            <a:r>
              <a:rPr lang="es-ES" sz="1200" dirty="0"/>
              <a:t> en formato GML. En el ejemplo siguiente se muestra una porción de código del </a:t>
            </a:r>
            <a:r>
              <a:rPr lang="es-ES" sz="1200" dirty="0">
                <a:hlinkClick r:id="rId4"/>
              </a:rPr>
              <a:t>servicio WFS correspondiente a las Unidades Administrativas de España </a:t>
            </a:r>
            <a:r>
              <a:rPr lang="es-ES" sz="1200" dirty="0"/>
              <a:t>disponible en el IGN.</a:t>
            </a:r>
            <a:endParaRPr lang="es-ES" sz="500" b="1" dirty="0"/>
          </a:p>
        </p:txBody>
      </p:sp>
      <p:sp>
        <p:nvSpPr>
          <p:cNvPr id="11" name="Text Placeholder 10">
            <a:extLst>
              <a:ext uri="{FF2B5EF4-FFF2-40B4-BE49-F238E27FC236}">
                <a16:creationId xmlns:a16="http://schemas.microsoft.com/office/drawing/2014/main" id="{C73E92BC-B3F3-21D1-68CB-AFA92E1314A3}"/>
              </a:ext>
            </a:extLst>
          </p:cNvPr>
          <p:cNvSpPr>
            <a:spLocks noGrp="1"/>
          </p:cNvSpPr>
          <p:nvPr>
            <p:ph type="body" sz="quarter" idx="12"/>
          </p:nvPr>
        </p:nvSpPr>
        <p:spPr/>
        <p:txBody>
          <a:bodyPr/>
          <a:lstStyle/>
          <a:p>
            <a:r>
              <a:rPr lang="en-US" dirty="0"/>
              <a:t>02</a:t>
            </a:r>
          </a:p>
        </p:txBody>
      </p:sp>
      <p:sp>
        <p:nvSpPr>
          <p:cNvPr id="15" name="Text Placeholder 7">
            <a:extLst>
              <a:ext uri="{FF2B5EF4-FFF2-40B4-BE49-F238E27FC236}">
                <a16:creationId xmlns:a16="http://schemas.microsoft.com/office/drawing/2014/main" id="{B577EF92-33C2-3AF0-8C7C-13D3C3F535C6}"/>
              </a:ext>
            </a:extLst>
          </p:cNvPr>
          <p:cNvSpPr txBox="1">
            <a:spLocks/>
          </p:cNvSpPr>
          <p:nvPr/>
        </p:nvSpPr>
        <p:spPr>
          <a:xfrm>
            <a:off x="152472" y="8833989"/>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fontAlgn="base"/>
            <a:r>
              <a:rPr lang="es-ES" sz="1200" dirty="0"/>
              <a:t>Son aquellos que permiten la búsqueda o localización de los conjuntos de datos, series y servicios web disponibles en un catálogo. Para ello es necesario que los recursos estén descritos a través de metadatos en formato XML, al igual que la publicación de los recursos en el catálogo de datos abiertos. Este servicio se basa en el estándar </a:t>
            </a:r>
            <a:r>
              <a:rPr lang="es-ES" sz="1200" b="1" dirty="0" err="1">
                <a:hlinkClick r:id="rId5"/>
              </a:rPr>
              <a:t>Catalog</a:t>
            </a:r>
            <a:r>
              <a:rPr lang="es-ES" sz="1200" b="1" dirty="0">
                <a:hlinkClick r:id="rId5"/>
              </a:rPr>
              <a:t> </a:t>
            </a:r>
            <a:r>
              <a:rPr lang="es-ES" sz="1200" b="1" dirty="0" err="1">
                <a:hlinkClick r:id="rId5"/>
              </a:rPr>
              <a:t>Services</a:t>
            </a:r>
            <a:r>
              <a:rPr lang="es-ES" sz="1200" b="1" dirty="0">
                <a:hlinkClick r:id="rId5"/>
              </a:rPr>
              <a:t> </a:t>
            </a:r>
            <a:r>
              <a:rPr lang="es-ES" sz="1200" b="1" dirty="0" err="1">
                <a:hlinkClick r:id="rId5"/>
              </a:rPr>
              <a:t>for</a:t>
            </a:r>
            <a:r>
              <a:rPr lang="es-ES" sz="1200" b="1" dirty="0">
                <a:hlinkClick r:id="rId5"/>
              </a:rPr>
              <a:t> </a:t>
            </a:r>
            <a:r>
              <a:rPr lang="es-ES" sz="1200" b="1" dirty="0" err="1">
                <a:hlinkClick r:id="rId5"/>
              </a:rPr>
              <a:t>the</a:t>
            </a:r>
            <a:r>
              <a:rPr lang="es-ES" sz="1200" b="1" dirty="0">
                <a:hlinkClick r:id="rId5"/>
              </a:rPr>
              <a:t> Web (CSW) </a:t>
            </a:r>
            <a:r>
              <a:rPr lang="es-ES" sz="1200" dirty="0">
                <a:hlinkClick r:id="rId5"/>
              </a:rPr>
              <a:t>de OGC</a:t>
            </a:r>
            <a:r>
              <a:rPr lang="es-ES" sz="1200" dirty="0"/>
              <a:t>.</a:t>
            </a:r>
          </a:p>
        </p:txBody>
      </p:sp>
      <p:sp>
        <p:nvSpPr>
          <p:cNvPr id="3" name="Text Placeholder 7">
            <a:extLst>
              <a:ext uri="{FF2B5EF4-FFF2-40B4-BE49-F238E27FC236}">
                <a16:creationId xmlns:a16="http://schemas.microsoft.com/office/drawing/2014/main" id="{9A6A8B2F-6359-2A35-B14A-D6DC373E55E2}"/>
              </a:ext>
            </a:extLst>
          </p:cNvPr>
          <p:cNvSpPr txBox="1">
            <a:spLocks/>
          </p:cNvSpPr>
          <p:nvPr/>
        </p:nvSpPr>
        <p:spPr>
          <a:xfrm>
            <a:off x="171516" y="7705821"/>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fontAlgn="base"/>
            <a:r>
              <a:rPr lang="es-ES" sz="1200" dirty="0"/>
              <a:t>El estándar </a:t>
            </a:r>
            <a:r>
              <a:rPr lang="es-ES" sz="1200" b="1" dirty="0">
                <a:hlinkClick r:id="rId6"/>
              </a:rPr>
              <a:t>Web </a:t>
            </a:r>
            <a:r>
              <a:rPr lang="es-ES" sz="1200" b="1" dirty="0" err="1">
                <a:hlinkClick r:id="rId6"/>
              </a:rPr>
              <a:t>Coverage</a:t>
            </a:r>
            <a:r>
              <a:rPr lang="es-ES" sz="1200" b="1" dirty="0">
                <a:hlinkClick r:id="rId6"/>
              </a:rPr>
              <a:t> </a:t>
            </a:r>
            <a:r>
              <a:rPr lang="es-ES" sz="1200" b="1" dirty="0" err="1">
                <a:hlinkClick r:id="rId6"/>
              </a:rPr>
              <a:t>Service</a:t>
            </a:r>
            <a:r>
              <a:rPr lang="es-ES" sz="1200" b="1" dirty="0">
                <a:hlinkClick r:id="rId6"/>
              </a:rPr>
              <a:t> (WCS) </a:t>
            </a:r>
            <a:r>
              <a:rPr lang="es-ES" sz="1200" dirty="0">
                <a:hlinkClick r:id="rId6"/>
              </a:rPr>
              <a:t>de OGC</a:t>
            </a:r>
            <a:r>
              <a:rPr lang="es-ES" sz="1200" dirty="0"/>
              <a:t> permite la obtención de datos geoespaciales en forma de coberturas, es decir, información geográfica espacial digital que representa fenómenos con variación espacio-temporal.</a:t>
            </a:r>
          </a:p>
        </p:txBody>
      </p:sp>
      <p:sp>
        <p:nvSpPr>
          <p:cNvPr id="4" name="Rectángulo 5">
            <a:extLst>
              <a:ext uri="{FF2B5EF4-FFF2-40B4-BE49-F238E27FC236}">
                <a16:creationId xmlns:a16="http://schemas.microsoft.com/office/drawing/2014/main" id="{09519EBD-FF3C-5DAE-421E-D3F862E7174F}"/>
              </a:ext>
            </a:extLst>
          </p:cNvPr>
          <p:cNvSpPr/>
          <p:nvPr/>
        </p:nvSpPr>
        <p:spPr>
          <a:xfrm>
            <a:off x="152472" y="7287349"/>
            <a:ext cx="3449624" cy="338554"/>
          </a:xfrm>
          <a:prstGeom prst="rect">
            <a:avLst/>
          </a:prstGeom>
        </p:spPr>
        <p:txBody>
          <a:bodyPr wrap="square">
            <a:spAutoFit/>
          </a:bodyPr>
          <a:lstStyle/>
          <a:p>
            <a:r>
              <a:rPr lang="es-ES" sz="1600" b="1" dirty="0">
                <a:solidFill>
                  <a:schemeClr val="accent6"/>
                </a:solidFill>
              </a:rPr>
              <a:t>Servicios de cobertura</a:t>
            </a:r>
            <a:endParaRPr lang="es-ES" sz="1600" b="1" dirty="0">
              <a:solidFill>
                <a:schemeClr val="accent6"/>
              </a:solidFill>
              <a:latin typeface="+mj-lt"/>
            </a:endParaRPr>
          </a:p>
        </p:txBody>
      </p:sp>
      <p:sp>
        <p:nvSpPr>
          <p:cNvPr id="17" name="Rectángulo 5">
            <a:extLst>
              <a:ext uri="{FF2B5EF4-FFF2-40B4-BE49-F238E27FC236}">
                <a16:creationId xmlns:a16="http://schemas.microsoft.com/office/drawing/2014/main" id="{E41D6DC4-E840-1688-B5E6-722BA425A71B}"/>
              </a:ext>
            </a:extLst>
          </p:cNvPr>
          <p:cNvSpPr/>
          <p:nvPr/>
        </p:nvSpPr>
        <p:spPr>
          <a:xfrm>
            <a:off x="171515" y="8386942"/>
            <a:ext cx="3449624" cy="338554"/>
          </a:xfrm>
          <a:prstGeom prst="rect">
            <a:avLst/>
          </a:prstGeom>
        </p:spPr>
        <p:txBody>
          <a:bodyPr wrap="square">
            <a:spAutoFit/>
          </a:bodyPr>
          <a:lstStyle/>
          <a:p>
            <a:r>
              <a:rPr lang="es-ES" sz="1600" b="1" dirty="0">
                <a:solidFill>
                  <a:schemeClr val="accent6"/>
                </a:solidFill>
              </a:rPr>
              <a:t>Servicios de </a:t>
            </a:r>
            <a:r>
              <a:rPr lang="es-ES" sz="1600" b="1" dirty="0" err="1">
                <a:solidFill>
                  <a:schemeClr val="accent6"/>
                </a:solidFill>
              </a:rPr>
              <a:t>localizaci</a:t>
            </a:r>
            <a:r>
              <a:rPr lang="en-US" sz="1600" b="1" dirty="0" err="1">
                <a:solidFill>
                  <a:schemeClr val="accent6"/>
                </a:solidFill>
              </a:rPr>
              <a:t>ón</a:t>
            </a:r>
            <a:endParaRPr lang="es-ES" sz="1600" b="1" dirty="0">
              <a:solidFill>
                <a:schemeClr val="accent6"/>
              </a:solidFill>
              <a:latin typeface="+mj-lt"/>
            </a:endParaRPr>
          </a:p>
        </p:txBody>
      </p:sp>
      <p:sp>
        <p:nvSpPr>
          <p:cNvPr id="6" name="Rectángulo 6">
            <a:extLst>
              <a:ext uri="{FF2B5EF4-FFF2-40B4-BE49-F238E27FC236}">
                <a16:creationId xmlns:a16="http://schemas.microsoft.com/office/drawing/2014/main" id="{65406675-A31A-FAE6-74C2-6B3A58447FCC}"/>
              </a:ext>
              <a:ext uri="{C183D7F6-B498-43B3-948B-1728B52AA6E4}">
                <adec:decorative xmlns:adec="http://schemas.microsoft.com/office/drawing/2017/decorative" val="1"/>
              </a:ext>
            </a:extLst>
          </p:cNvPr>
          <p:cNvSpPr/>
          <p:nvPr/>
        </p:nvSpPr>
        <p:spPr>
          <a:xfrm>
            <a:off x="258446" y="3404463"/>
            <a:ext cx="7042781" cy="3514497"/>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75314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0218-568A-CF2C-6968-A9F6AD6EBD78}"/>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79DB6FA6-1BBD-4AED-ED6C-998FA9B96668}"/>
              </a:ext>
            </a:extLst>
          </p:cNvPr>
          <p:cNvSpPr>
            <a:spLocks noGrp="1"/>
          </p:cNvSpPr>
          <p:nvPr>
            <p:ph type="body" sz="quarter" idx="11"/>
          </p:nvPr>
        </p:nvSpPr>
        <p:spPr>
          <a:xfrm>
            <a:off x="161991" y="2456227"/>
            <a:ext cx="7235687" cy="701312"/>
          </a:xfrm>
        </p:spPr>
        <p:txBody>
          <a:bodyPr lIns="91440" tIns="45720" rIns="91440" bIns="45720" anchor="t"/>
          <a:lstStyle/>
          <a:p>
            <a:pPr algn="just"/>
            <a:r>
              <a:rPr lang="es-ES" sz="1200" dirty="0"/>
              <a:t>Los servicios mencionados anteriormente se clasifican por su función, están definidos en el </a:t>
            </a:r>
            <a:r>
              <a:rPr lang="es-ES" sz="1200" dirty="0">
                <a:hlinkClick r:id="rId3"/>
              </a:rPr>
              <a:t>Reglamento de Servicios de Red de la Directiva INSPIRE</a:t>
            </a:r>
            <a:r>
              <a:rPr lang="es-ES" sz="1200" dirty="0"/>
              <a:t> y se basan en las </a:t>
            </a:r>
            <a:r>
              <a:rPr lang="es-ES" sz="1200" b="1" dirty="0"/>
              <a:t>normas ISO y en las especificaciones de OGC</a:t>
            </a:r>
            <a:r>
              <a:rPr lang="es-ES" sz="1200" dirty="0"/>
              <a:t>.</a:t>
            </a:r>
          </a:p>
          <a:p>
            <a:pPr algn="just"/>
            <a:r>
              <a:rPr lang="es-ES" sz="1200" dirty="0"/>
              <a:t>Un ejemplo de integración de servicios OGC en un portal de datos abiertos es el </a:t>
            </a:r>
            <a:r>
              <a:rPr lang="es-ES" sz="1200" dirty="0">
                <a:hlinkClick r:id="rId4"/>
              </a:rPr>
              <a:t>portal </a:t>
            </a:r>
            <a:r>
              <a:rPr lang="es-ES" sz="1200" dirty="0" err="1">
                <a:hlinkClick r:id="rId4"/>
              </a:rPr>
              <a:t>Geodata</a:t>
            </a:r>
            <a:r>
              <a:rPr lang="es-ES" sz="1200" dirty="0"/>
              <a:t> que proporciona datos y servicios geoespaciales abiertos conforme a la iniciativa INSPIRE sobre una plataforma </a:t>
            </a:r>
            <a:r>
              <a:rPr lang="es-ES" sz="1200" dirty="0">
                <a:hlinkClick r:id="rId5"/>
              </a:rPr>
              <a:t>CKAN</a:t>
            </a:r>
            <a:r>
              <a:rPr lang="es-ES" sz="1200" dirty="0"/>
              <a:t>. Esta implementación es fruto de PublicaMundi, proyecto financiado con fondos europeos que entre otros resultados ha generado el </a:t>
            </a:r>
            <a:r>
              <a:rPr lang="es-ES" sz="1200" dirty="0">
                <a:hlinkClick r:id="rId6"/>
              </a:rPr>
              <a:t>código abierto </a:t>
            </a:r>
            <a:r>
              <a:rPr lang="es-ES" sz="1200" dirty="0"/>
              <a:t>necesario para el desarrollo de este tipo de </a:t>
            </a:r>
            <a:r>
              <a:rPr lang="es-ES" sz="1200" dirty="0" err="1"/>
              <a:t>geoportales</a:t>
            </a:r>
            <a:r>
              <a:rPr lang="es-ES" sz="1200" dirty="0"/>
              <a:t>.</a:t>
            </a:r>
          </a:p>
          <a:p>
            <a:pPr algn="just"/>
            <a:r>
              <a:rPr lang="es-ES" sz="1200" dirty="0"/>
              <a:t>La IDEE monitoriza un amplio catálogo de servicios INSPIRE implementado a nivel nacional, organizado por Comunidades Autónomas y Organismos Públicos. La publicación de dichos servicios web geográficos se realiza mediante los siguientes recursos:</a:t>
            </a:r>
          </a:p>
          <a:p>
            <a:pPr marL="171450" lvl="0" indent="-171450" algn="just">
              <a:buFont typeface="Arial" panose="020B0604020202020204" pitchFamily="34" charset="0"/>
              <a:buChar char="•"/>
            </a:pPr>
            <a:r>
              <a:rPr lang="es-ES" sz="1200" dirty="0">
                <a:hlinkClick r:id="rId7"/>
              </a:rPr>
              <a:t>Catálogo de la IDEE</a:t>
            </a:r>
            <a:r>
              <a:rPr lang="es-ES" sz="1200" dirty="0"/>
              <a:t>: contiene servicios provenientes de todas las organizaciones cartográficas de España.</a:t>
            </a:r>
          </a:p>
          <a:p>
            <a:pPr marL="171450" lvl="0" indent="-171450" algn="just">
              <a:buFont typeface="Arial" panose="020B0604020202020204" pitchFamily="34" charset="0"/>
              <a:buChar char="•"/>
            </a:pPr>
            <a:r>
              <a:rPr lang="es-ES" sz="1200" dirty="0">
                <a:hlinkClick r:id="rId8"/>
              </a:rPr>
              <a:t>Catálogo Oficial de Datos y servicios INSPIRE (CODSI)</a:t>
            </a:r>
            <a:r>
              <a:rPr lang="es-ES" sz="1200" dirty="0"/>
              <a:t>: contiene servicios que publican los temas requeridos y establecidos por la Directiva INSPIRE. La descripción de estos servicios se sincroniza con el catálogo de la Comisión Europea.</a:t>
            </a:r>
          </a:p>
          <a:p>
            <a:pPr marL="171450" lvl="0" indent="-171450" algn="just">
              <a:buFont typeface="Arial" panose="020B0604020202020204" pitchFamily="34" charset="0"/>
              <a:buChar char="•"/>
            </a:pPr>
            <a:r>
              <a:rPr lang="es-ES" sz="1200" dirty="0">
                <a:hlinkClick r:id="rId9"/>
              </a:rPr>
              <a:t>Directorio de servicios de la IDEE</a:t>
            </a:r>
            <a:r>
              <a:rPr lang="es-ES" sz="1200" dirty="0"/>
              <a:t>: listado de enlaces a servicios disponibles en España.</a:t>
            </a:r>
          </a:p>
          <a:p>
            <a:pPr fontAlgn="base"/>
            <a:endParaRPr lang="es-ES" sz="1200" dirty="0"/>
          </a:p>
          <a:p>
            <a:pPr algn="just"/>
            <a:endParaRPr lang="es-ES" sz="1200" dirty="0"/>
          </a:p>
          <a:p>
            <a:pPr algn="just"/>
            <a:endParaRPr lang="es-ES" sz="1200" b="1" dirty="0"/>
          </a:p>
        </p:txBody>
      </p:sp>
      <p:sp>
        <p:nvSpPr>
          <p:cNvPr id="11" name="Text Placeholder 10">
            <a:extLst>
              <a:ext uri="{FF2B5EF4-FFF2-40B4-BE49-F238E27FC236}">
                <a16:creationId xmlns:a16="http://schemas.microsoft.com/office/drawing/2014/main" id="{7FBCAF47-D922-AD10-0A9F-D8614134A46E}"/>
              </a:ext>
            </a:extLst>
          </p:cNvPr>
          <p:cNvSpPr>
            <a:spLocks noGrp="1"/>
          </p:cNvSpPr>
          <p:nvPr>
            <p:ph type="body" sz="quarter" idx="12"/>
          </p:nvPr>
        </p:nvSpPr>
        <p:spPr/>
        <p:txBody>
          <a:bodyPr/>
          <a:lstStyle/>
          <a:p>
            <a:r>
              <a:rPr lang="en-US" dirty="0"/>
              <a:t>02</a:t>
            </a:r>
          </a:p>
        </p:txBody>
      </p:sp>
      <p:pic>
        <p:nvPicPr>
          <p:cNvPr id="6" name="Imagen 5">
            <a:extLst>
              <a:ext uri="{FF2B5EF4-FFF2-40B4-BE49-F238E27FC236}">
                <a16:creationId xmlns:a16="http://schemas.microsoft.com/office/drawing/2014/main" id="{70B529CD-3F3D-EE54-3461-A2FA8166BD62}"/>
              </a:ext>
              <a:ext uri="{C183D7F6-B498-43B3-948B-1728B52AA6E4}">
                <adec:decorative xmlns:adec="http://schemas.microsoft.com/office/drawing/2017/decorative" val="1"/>
              </a:ext>
            </a:extLst>
          </p:cNvPr>
          <p:cNvPicPr>
            <a:picLocks noChangeAspect="1"/>
          </p:cNvPicPr>
          <p:nvPr/>
        </p:nvPicPr>
        <p:blipFill rotWithShape="1">
          <a:blip r:embed="rId10" cstate="screen">
            <a:duotone>
              <a:schemeClr val="bg2">
                <a:shade val="45000"/>
                <a:satMod val="135000"/>
              </a:schemeClr>
              <a:prstClr val="white"/>
            </a:duotone>
            <a:alphaModFix amt="70000"/>
            <a:extLst>
              <a:ext uri="{28A0092B-C50C-407E-A947-70E740481C1C}">
                <a14:useLocalDpi xmlns:a14="http://schemas.microsoft.com/office/drawing/2010/main"/>
              </a:ext>
            </a:extLst>
          </a:blip>
          <a:srcRect t="6967"/>
          <a:stretch>
            <a:fillRect/>
          </a:stretch>
        </p:blipFill>
        <p:spPr>
          <a:xfrm>
            <a:off x="350834" y="6696636"/>
            <a:ext cx="6858000" cy="2646690"/>
          </a:xfrm>
          <a:prstGeom prst="rect">
            <a:avLst/>
          </a:prstGeom>
        </p:spPr>
      </p:pic>
      <p:sp>
        <p:nvSpPr>
          <p:cNvPr id="7" name="Rectángulo 6" descr="Imagen de mapa mundi">
            <a:extLst>
              <a:ext uri="{FF2B5EF4-FFF2-40B4-BE49-F238E27FC236}">
                <a16:creationId xmlns:a16="http://schemas.microsoft.com/office/drawing/2014/main" id="{638ABD8F-74A8-C634-0F71-25D512D82660}"/>
              </a:ext>
            </a:extLst>
          </p:cNvPr>
          <p:cNvSpPr/>
          <p:nvPr/>
        </p:nvSpPr>
        <p:spPr>
          <a:xfrm>
            <a:off x="350834" y="6723529"/>
            <a:ext cx="6858000" cy="2646689"/>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42102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75A89-267E-597D-F2E1-0E3C56725207}"/>
            </a:ext>
          </a:extLst>
        </p:cNvPr>
        <p:cNvGrpSpPr/>
        <p:nvPr/>
      </p:nvGrpSpPr>
      <p:grpSpPr>
        <a:xfrm>
          <a:off x="0" y="0"/>
          <a:ext cx="0" cy="0"/>
          <a:chOff x="0" y="0"/>
          <a:chExt cx="0" cy="0"/>
        </a:xfrm>
      </p:grpSpPr>
      <p:pic>
        <p:nvPicPr>
          <p:cNvPr id="8" name="Picture 3" descr="Imagen de mapa topográfico centrado en Santiago de Compostela">
            <a:extLst>
              <a:ext uri="{FF2B5EF4-FFF2-40B4-BE49-F238E27FC236}">
                <a16:creationId xmlns:a16="http://schemas.microsoft.com/office/drawing/2014/main" id="{CB1E7AEC-38F0-4F18-6025-68303B55C956}"/>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0263" y="3719789"/>
            <a:ext cx="2468442" cy="1744304"/>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5" name="Text Placeholder 7">
            <a:extLst>
              <a:ext uri="{FF2B5EF4-FFF2-40B4-BE49-F238E27FC236}">
                <a16:creationId xmlns:a16="http://schemas.microsoft.com/office/drawing/2014/main" id="{D72E9305-3D29-9A75-BB9A-41B2836B876B}"/>
              </a:ext>
            </a:extLst>
          </p:cNvPr>
          <p:cNvSpPr>
            <a:spLocks noGrp="1"/>
          </p:cNvSpPr>
          <p:nvPr>
            <p:ph type="body" sz="quarter" idx="11"/>
          </p:nvPr>
        </p:nvSpPr>
        <p:spPr>
          <a:xfrm>
            <a:off x="161991" y="2456227"/>
            <a:ext cx="7235687" cy="701312"/>
          </a:xfrm>
        </p:spPr>
        <p:txBody>
          <a:bodyPr lIns="91440" tIns="45720" rIns="91440" bIns="45720" anchor="t"/>
          <a:lstStyle/>
          <a:p>
            <a:pPr algn="just" fontAlgn="base"/>
            <a:r>
              <a:rPr lang="es-ES" sz="1200" dirty="0"/>
              <a:t>Los metadatos son el </a:t>
            </a:r>
            <a:r>
              <a:rPr lang="es-ES" sz="1200" b="1" dirty="0"/>
              <a:t>conjunto de elementos que describen las características de los datos y servicios</a:t>
            </a:r>
            <a:r>
              <a:rPr lang="es-ES" sz="1200" dirty="0"/>
              <a:t>, como, por ejemplo: el organismo publicador de los datos, la fecha de actualización, las condiciones legales, las URL de los servicios donde se pueden localizar los datos espaciales, entre otros, y que permiten a un productor de información geográfica describir los recursos geográficos de modo que los usuarios puedan conocer sus características y puedan evaluar la aplicabilidad de tales recursos para un uso determinado.</a:t>
            </a:r>
          </a:p>
        </p:txBody>
      </p:sp>
      <p:sp>
        <p:nvSpPr>
          <p:cNvPr id="11" name="Text Placeholder 10">
            <a:extLst>
              <a:ext uri="{FF2B5EF4-FFF2-40B4-BE49-F238E27FC236}">
                <a16:creationId xmlns:a16="http://schemas.microsoft.com/office/drawing/2014/main" id="{BF10D29B-8FDE-D818-7B43-D8DB93B742FF}"/>
              </a:ext>
            </a:extLst>
          </p:cNvPr>
          <p:cNvSpPr>
            <a:spLocks noGrp="1"/>
          </p:cNvSpPr>
          <p:nvPr>
            <p:ph type="body" sz="quarter" idx="12"/>
          </p:nvPr>
        </p:nvSpPr>
        <p:spPr/>
        <p:txBody>
          <a:bodyPr/>
          <a:lstStyle/>
          <a:p>
            <a:r>
              <a:rPr lang="en-US" dirty="0"/>
              <a:t>02</a:t>
            </a:r>
          </a:p>
        </p:txBody>
      </p:sp>
      <p:sp>
        <p:nvSpPr>
          <p:cNvPr id="13" name="Marcador de texto 3">
            <a:extLst>
              <a:ext uri="{FF2B5EF4-FFF2-40B4-BE49-F238E27FC236}">
                <a16:creationId xmlns:a16="http://schemas.microsoft.com/office/drawing/2014/main" id="{F18FDDE2-856D-23A8-DA8F-153E12AE8095}"/>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Metadatos</a:t>
            </a:r>
          </a:p>
        </p:txBody>
      </p:sp>
      <p:sp>
        <p:nvSpPr>
          <p:cNvPr id="3" name="Text Placeholder 7">
            <a:extLst>
              <a:ext uri="{FF2B5EF4-FFF2-40B4-BE49-F238E27FC236}">
                <a16:creationId xmlns:a16="http://schemas.microsoft.com/office/drawing/2014/main" id="{D5E4B4C9-4CAA-11FA-78AC-02773CDF4636}"/>
              </a:ext>
            </a:extLst>
          </p:cNvPr>
          <p:cNvSpPr txBox="1">
            <a:spLocks/>
          </p:cNvSpPr>
          <p:nvPr/>
        </p:nvSpPr>
        <p:spPr>
          <a:xfrm>
            <a:off x="161990" y="5781996"/>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fontAlgn="base"/>
            <a:r>
              <a:rPr lang="es-ES" sz="1200" dirty="0"/>
              <a:t>Los datos espaciales de los catálogos de los </a:t>
            </a:r>
            <a:r>
              <a:rPr lang="es-ES" sz="1200" dirty="0" err="1"/>
              <a:t>geoportales</a:t>
            </a:r>
            <a:r>
              <a:rPr lang="es-ES" sz="1200" dirty="0"/>
              <a:t> IDE, al igual que los datos abiertos necesitan estar descritos a través de sus metadatos para </a:t>
            </a:r>
            <a:r>
              <a:rPr lang="es-ES" sz="1200" b="1" dirty="0"/>
              <a:t>localizar, seleccionar, comparar y explotar un recurso.</a:t>
            </a:r>
            <a:endParaRPr lang="es-ES" sz="1200" dirty="0"/>
          </a:p>
          <a:p>
            <a:pPr algn="just"/>
            <a:r>
              <a:rPr lang="es-ES" sz="1200" dirty="0"/>
              <a:t>Los principales beneficios que ofrecen los metadatos asociados a la información geográfica son:</a:t>
            </a:r>
          </a:p>
        </p:txBody>
      </p:sp>
      <p:sp>
        <p:nvSpPr>
          <p:cNvPr id="18" name="Rectángulo 8">
            <a:extLst>
              <a:ext uri="{FF2B5EF4-FFF2-40B4-BE49-F238E27FC236}">
                <a16:creationId xmlns:a16="http://schemas.microsoft.com/office/drawing/2014/main" id="{556628C9-6476-4BB9-EC37-C71FD46D2A11}"/>
              </a:ext>
            </a:extLst>
          </p:cNvPr>
          <p:cNvSpPr/>
          <p:nvPr/>
        </p:nvSpPr>
        <p:spPr>
          <a:xfrm>
            <a:off x="3698708" y="5139808"/>
            <a:ext cx="2712368" cy="400110"/>
          </a:xfrm>
          <a:prstGeom prst="rect">
            <a:avLst/>
          </a:prstGeom>
        </p:spPr>
        <p:txBody>
          <a:bodyPr wrap="square">
            <a:spAutoFit/>
          </a:bodyPr>
          <a:lstStyle/>
          <a:p>
            <a:pPr algn="ctr" fontAlgn="base"/>
            <a:r>
              <a:rPr lang="es-ES" sz="1000" dirty="0">
                <a:solidFill>
                  <a:schemeClr val="tx1">
                    <a:lumMod val="85000"/>
                    <a:lumOff val="15000"/>
                  </a:schemeClr>
                </a:solidFill>
              </a:rPr>
              <a:t>Ejemplo de ficha de metadatos de un determinado recurso</a:t>
            </a:r>
            <a:endParaRPr lang="es-ES" sz="1000" b="1" dirty="0">
              <a:solidFill>
                <a:schemeClr val="tx1">
                  <a:lumMod val="85000"/>
                  <a:lumOff val="15000"/>
                </a:schemeClr>
              </a:solidFill>
            </a:endParaRPr>
          </a:p>
        </p:txBody>
      </p:sp>
      <p:sp>
        <p:nvSpPr>
          <p:cNvPr id="20" name="Rectángulo 10">
            <a:extLst>
              <a:ext uri="{FF2B5EF4-FFF2-40B4-BE49-F238E27FC236}">
                <a16:creationId xmlns:a16="http://schemas.microsoft.com/office/drawing/2014/main" id="{ECA423C1-05DD-DC5F-C1EF-8F6E4A0793B6}"/>
              </a:ext>
            </a:extLst>
          </p:cNvPr>
          <p:cNvSpPr/>
          <p:nvPr/>
        </p:nvSpPr>
        <p:spPr>
          <a:xfrm>
            <a:off x="820200" y="7027601"/>
            <a:ext cx="2959637" cy="646331"/>
          </a:xfrm>
          <a:prstGeom prst="rect">
            <a:avLst/>
          </a:prstGeom>
        </p:spPr>
        <p:txBody>
          <a:bodyPr wrap="square">
            <a:spAutoFit/>
          </a:bodyPr>
          <a:lstStyle/>
          <a:p>
            <a:pPr algn="just"/>
            <a:r>
              <a:rPr lang="es-ES" sz="1200" dirty="0"/>
              <a:t>Ayudan a descubrir y localizar datos y servicios y a determinar cuál es la mejor forma de utilizarlos.</a:t>
            </a:r>
          </a:p>
        </p:txBody>
      </p:sp>
      <p:sp>
        <p:nvSpPr>
          <p:cNvPr id="21" name="Rectángulo 11">
            <a:extLst>
              <a:ext uri="{FF2B5EF4-FFF2-40B4-BE49-F238E27FC236}">
                <a16:creationId xmlns:a16="http://schemas.microsoft.com/office/drawing/2014/main" id="{B980D212-43FD-7C08-A44D-A6D22107B787}"/>
              </a:ext>
            </a:extLst>
          </p:cNvPr>
          <p:cNvSpPr/>
          <p:nvPr/>
        </p:nvSpPr>
        <p:spPr>
          <a:xfrm>
            <a:off x="4560976" y="8831791"/>
            <a:ext cx="2617410" cy="461665"/>
          </a:xfrm>
          <a:prstGeom prst="rect">
            <a:avLst/>
          </a:prstGeom>
        </p:spPr>
        <p:txBody>
          <a:bodyPr wrap="square">
            <a:spAutoFit/>
          </a:bodyPr>
          <a:lstStyle/>
          <a:p>
            <a:pPr algn="just"/>
            <a:r>
              <a:rPr lang="es-ES" sz="1200" dirty="0"/>
              <a:t>Preservan el contexto en el que fueron creados.</a:t>
            </a:r>
          </a:p>
        </p:txBody>
      </p:sp>
      <p:sp>
        <p:nvSpPr>
          <p:cNvPr id="22" name="Rectángulo 12">
            <a:extLst>
              <a:ext uri="{FF2B5EF4-FFF2-40B4-BE49-F238E27FC236}">
                <a16:creationId xmlns:a16="http://schemas.microsoft.com/office/drawing/2014/main" id="{11B0565A-35CC-CF9D-1B4A-FF7AB31C4B6D}"/>
              </a:ext>
            </a:extLst>
          </p:cNvPr>
          <p:cNvSpPr/>
          <p:nvPr/>
        </p:nvSpPr>
        <p:spPr>
          <a:xfrm>
            <a:off x="4550696" y="7831550"/>
            <a:ext cx="2617410" cy="707886"/>
          </a:xfrm>
          <a:prstGeom prst="rect">
            <a:avLst/>
          </a:prstGeom>
        </p:spPr>
        <p:txBody>
          <a:bodyPr wrap="square">
            <a:spAutoFit/>
          </a:bodyPr>
          <a:lstStyle/>
          <a:p>
            <a:pPr algn="just"/>
            <a:r>
              <a:rPr lang="es-ES" sz="1200" dirty="0"/>
              <a:t>El valor de los datos estará directamente relacionado con la documentación que posean</a:t>
            </a:r>
            <a:r>
              <a:rPr lang="es-ES" sz="1600" b="1" dirty="0"/>
              <a:t>.</a:t>
            </a:r>
            <a:r>
              <a:rPr lang="es-ES" sz="1100" b="1" dirty="0"/>
              <a:t> </a:t>
            </a:r>
            <a:endParaRPr lang="es-ES" sz="1200" dirty="0"/>
          </a:p>
        </p:txBody>
      </p:sp>
      <p:sp>
        <p:nvSpPr>
          <p:cNvPr id="23" name="Rectángulo 13">
            <a:extLst>
              <a:ext uri="{FF2B5EF4-FFF2-40B4-BE49-F238E27FC236}">
                <a16:creationId xmlns:a16="http://schemas.microsoft.com/office/drawing/2014/main" id="{C421FCE9-5DB7-489B-534D-13A7767F9617}"/>
              </a:ext>
            </a:extLst>
          </p:cNvPr>
          <p:cNvSpPr/>
          <p:nvPr/>
        </p:nvSpPr>
        <p:spPr>
          <a:xfrm>
            <a:off x="4550696" y="7027601"/>
            <a:ext cx="2617410" cy="461665"/>
          </a:xfrm>
          <a:prstGeom prst="rect">
            <a:avLst/>
          </a:prstGeom>
        </p:spPr>
        <p:txBody>
          <a:bodyPr wrap="square">
            <a:spAutoFit/>
          </a:bodyPr>
          <a:lstStyle/>
          <a:p>
            <a:pPr algn="just"/>
            <a:r>
              <a:rPr lang="es-ES" sz="1200" dirty="0"/>
              <a:t>Permiten compartir la información con otros organismos.</a:t>
            </a:r>
          </a:p>
        </p:txBody>
      </p:sp>
      <p:sp>
        <p:nvSpPr>
          <p:cNvPr id="24" name="Rectángulo 14">
            <a:extLst>
              <a:ext uri="{FF2B5EF4-FFF2-40B4-BE49-F238E27FC236}">
                <a16:creationId xmlns:a16="http://schemas.microsoft.com/office/drawing/2014/main" id="{7751994D-4F2D-C02D-206B-86A97E31444F}"/>
              </a:ext>
            </a:extLst>
          </p:cNvPr>
          <p:cNvSpPr/>
          <p:nvPr/>
        </p:nvSpPr>
        <p:spPr>
          <a:xfrm>
            <a:off x="820200" y="7817785"/>
            <a:ext cx="2959637" cy="1569660"/>
          </a:xfrm>
          <a:prstGeom prst="rect">
            <a:avLst/>
          </a:prstGeom>
        </p:spPr>
        <p:txBody>
          <a:bodyPr wrap="square">
            <a:spAutoFit/>
          </a:bodyPr>
          <a:lstStyle/>
          <a:p>
            <a:pPr algn="just"/>
            <a:r>
              <a:rPr lang="es-ES" sz="1200" dirty="0"/>
              <a:t>Benefician al organismo productor de datos en dos sentidos: por un lado, permiten mantener un inventario de la información que produce, independientemente del personal que produzca los datos y, por otro lado, se optimizan la gestión al mantener documentadas las principales características de los productos geográficos que generan.</a:t>
            </a:r>
          </a:p>
        </p:txBody>
      </p:sp>
      <p:sp>
        <p:nvSpPr>
          <p:cNvPr id="25" name="Marcador de texto 11">
            <a:extLst>
              <a:ext uri="{FF2B5EF4-FFF2-40B4-BE49-F238E27FC236}">
                <a16:creationId xmlns:a16="http://schemas.microsoft.com/office/drawing/2014/main" id="{AA40C8A2-A346-4049-4CC1-67439D6E579D}"/>
              </a:ext>
            </a:extLst>
          </p:cNvPr>
          <p:cNvSpPr txBox="1">
            <a:spLocks/>
          </p:cNvSpPr>
          <p:nvPr/>
        </p:nvSpPr>
        <p:spPr>
          <a:xfrm>
            <a:off x="227454" y="6974796"/>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1.</a:t>
            </a:r>
          </a:p>
        </p:txBody>
      </p:sp>
      <p:sp>
        <p:nvSpPr>
          <p:cNvPr id="26" name="Marcador de texto 11">
            <a:extLst>
              <a:ext uri="{FF2B5EF4-FFF2-40B4-BE49-F238E27FC236}">
                <a16:creationId xmlns:a16="http://schemas.microsoft.com/office/drawing/2014/main" id="{8C52A2F5-045B-BDFC-AC7E-7D4FBA0E98C4}"/>
              </a:ext>
            </a:extLst>
          </p:cNvPr>
          <p:cNvSpPr txBox="1">
            <a:spLocks/>
          </p:cNvSpPr>
          <p:nvPr/>
        </p:nvSpPr>
        <p:spPr>
          <a:xfrm>
            <a:off x="227454" y="7817785"/>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2.</a:t>
            </a:r>
          </a:p>
        </p:txBody>
      </p:sp>
      <p:sp>
        <p:nvSpPr>
          <p:cNvPr id="27" name="Marcador de texto 11">
            <a:extLst>
              <a:ext uri="{FF2B5EF4-FFF2-40B4-BE49-F238E27FC236}">
                <a16:creationId xmlns:a16="http://schemas.microsoft.com/office/drawing/2014/main" id="{FB39C9FB-37AF-09F7-A01B-545088D30E77}"/>
              </a:ext>
            </a:extLst>
          </p:cNvPr>
          <p:cNvSpPr txBox="1">
            <a:spLocks/>
          </p:cNvSpPr>
          <p:nvPr/>
        </p:nvSpPr>
        <p:spPr>
          <a:xfrm>
            <a:off x="4060800" y="7821859"/>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4.</a:t>
            </a:r>
          </a:p>
        </p:txBody>
      </p:sp>
      <p:sp>
        <p:nvSpPr>
          <p:cNvPr id="28" name="Marcador de texto 11">
            <a:extLst>
              <a:ext uri="{FF2B5EF4-FFF2-40B4-BE49-F238E27FC236}">
                <a16:creationId xmlns:a16="http://schemas.microsoft.com/office/drawing/2014/main" id="{42529C5F-D3BC-7E4A-7B94-31DAB5901B62}"/>
              </a:ext>
            </a:extLst>
          </p:cNvPr>
          <p:cNvSpPr txBox="1">
            <a:spLocks/>
          </p:cNvSpPr>
          <p:nvPr/>
        </p:nvSpPr>
        <p:spPr>
          <a:xfrm>
            <a:off x="4060800" y="6977318"/>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3.</a:t>
            </a:r>
          </a:p>
        </p:txBody>
      </p:sp>
      <p:sp>
        <p:nvSpPr>
          <p:cNvPr id="29" name="Marcador de texto 11">
            <a:extLst>
              <a:ext uri="{FF2B5EF4-FFF2-40B4-BE49-F238E27FC236}">
                <a16:creationId xmlns:a16="http://schemas.microsoft.com/office/drawing/2014/main" id="{4B36C6BC-0511-3999-C21F-496C2ED1E181}"/>
              </a:ext>
            </a:extLst>
          </p:cNvPr>
          <p:cNvSpPr txBox="1">
            <a:spLocks/>
          </p:cNvSpPr>
          <p:nvPr/>
        </p:nvSpPr>
        <p:spPr>
          <a:xfrm>
            <a:off x="4060800" y="8768592"/>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5.</a:t>
            </a:r>
          </a:p>
        </p:txBody>
      </p:sp>
      <p:pic>
        <p:nvPicPr>
          <p:cNvPr id="7" name="Picture 6" descr="Ficha de metadatos del Mapa Topográfico Nacional 1:25.000 de España en catálogo IDEE">
            <a:extLst>
              <a:ext uri="{FF2B5EF4-FFF2-40B4-BE49-F238E27FC236}">
                <a16:creationId xmlns:a16="http://schemas.microsoft.com/office/drawing/2014/main" id="{D9DA8E4F-92F6-C506-BD5C-4C81A5015CB8}"/>
              </a:ext>
            </a:extLst>
          </p:cNvPr>
          <p:cNvPicPr>
            <a:picLocks noChangeAspect="1"/>
          </p:cNvPicPr>
          <p:nvPr/>
        </p:nvPicPr>
        <p:blipFill>
          <a:blip r:embed="rId4"/>
          <a:stretch>
            <a:fillRect/>
          </a:stretch>
        </p:blipFill>
        <p:spPr>
          <a:xfrm>
            <a:off x="2734961" y="3513026"/>
            <a:ext cx="3978275" cy="1457229"/>
          </a:xfrm>
          <a:prstGeom prst="rect">
            <a:avLst/>
          </a:prstGeom>
        </p:spPr>
      </p:pic>
    </p:spTree>
    <p:extLst>
      <p:ext uri="{BB962C8B-B14F-4D97-AF65-F5344CB8AC3E}">
        <p14:creationId xmlns:p14="http://schemas.microsoft.com/office/powerpoint/2010/main" val="3552476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96249-1D1F-4E84-3B4C-3A486B34F500}"/>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1BC23A6C-4BD5-7129-DE3B-959FCC3B41F8}"/>
              </a:ext>
            </a:extLst>
          </p:cNvPr>
          <p:cNvSpPr>
            <a:spLocks noGrp="1"/>
          </p:cNvSpPr>
          <p:nvPr>
            <p:ph type="body" sz="quarter" idx="11"/>
          </p:nvPr>
        </p:nvSpPr>
        <p:spPr>
          <a:xfrm>
            <a:off x="161991" y="2313346"/>
            <a:ext cx="7235687" cy="1142457"/>
          </a:xfrm>
        </p:spPr>
        <p:txBody>
          <a:bodyPr lIns="91440" tIns="45720" rIns="91440" bIns="45720" anchor="t"/>
          <a:lstStyle/>
          <a:p>
            <a:pPr marL="0" indent="0" algn="just">
              <a:buNone/>
            </a:pPr>
            <a:r>
              <a:rPr lang="es-ES" sz="1200" dirty="0"/>
              <a:t>Las normas internacionales que cubren las áreas de tecnologías de la información geográfica / geomática se engloban en el rango de la </a:t>
            </a:r>
            <a:r>
              <a:rPr lang="es-ES" sz="1200" dirty="0">
                <a:hlinkClick r:id="rId3"/>
              </a:rPr>
              <a:t>familia ISO 19100</a:t>
            </a:r>
            <a:r>
              <a:rPr lang="es-ES" sz="1200" dirty="0"/>
              <a:t>. Con el objetivo de estandarizar y facilitar la interoperabilidad de datos espaciales, la Asociación Española de Normalización (AENOR) ha publicado la norma </a:t>
            </a:r>
            <a:r>
              <a:rPr lang="es-ES" sz="1200" dirty="0">
                <a:hlinkClick r:id="rId4"/>
              </a:rPr>
              <a:t>UNE 148004:2018 “Datos geográficos abiertos”</a:t>
            </a:r>
            <a:r>
              <a:rPr lang="es-ES" sz="1200" dirty="0"/>
              <a:t> que detalla cuáles son los requisitos que deben cumplir los datos geográficos abiertos.</a:t>
            </a:r>
          </a:p>
        </p:txBody>
      </p:sp>
      <p:sp>
        <p:nvSpPr>
          <p:cNvPr id="11" name="Text Placeholder 10">
            <a:extLst>
              <a:ext uri="{FF2B5EF4-FFF2-40B4-BE49-F238E27FC236}">
                <a16:creationId xmlns:a16="http://schemas.microsoft.com/office/drawing/2014/main" id="{E4F93FE6-AE49-11D9-0D1A-1D97CF9C27A3}"/>
              </a:ext>
            </a:extLst>
          </p:cNvPr>
          <p:cNvSpPr>
            <a:spLocks noGrp="1"/>
          </p:cNvSpPr>
          <p:nvPr>
            <p:ph type="body" sz="quarter" idx="12"/>
          </p:nvPr>
        </p:nvSpPr>
        <p:spPr/>
        <p:txBody>
          <a:bodyPr/>
          <a:lstStyle/>
          <a:p>
            <a:r>
              <a:rPr lang="en-US" dirty="0"/>
              <a:t>02</a:t>
            </a:r>
          </a:p>
        </p:txBody>
      </p:sp>
      <p:sp>
        <p:nvSpPr>
          <p:cNvPr id="13" name="Marcador de texto 3">
            <a:extLst>
              <a:ext uri="{FF2B5EF4-FFF2-40B4-BE49-F238E27FC236}">
                <a16:creationId xmlns:a16="http://schemas.microsoft.com/office/drawing/2014/main" id="{45C949AE-EFAA-F2F4-E330-250C84042BD8}"/>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Normalización de Datos espaciales</a:t>
            </a:r>
          </a:p>
        </p:txBody>
      </p:sp>
      <p:sp>
        <p:nvSpPr>
          <p:cNvPr id="3" name="Text Placeholder 7">
            <a:extLst>
              <a:ext uri="{FF2B5EF4-FFF2-40B4-BE49-F238E27FC236}">
                <a16:creationId xmlns:a16="http://schemas.microsoft.com/office/drawing/2014/main" id="{2B16F968-2096-1529-06A7-E29D8EC2225F}"/>
              </a:ext>
            </a:extLst>
          </p:cNvPr>
          <p:cNvSpPr txBox="1">
            <a:spLocks/>
          </p:cNvSpPr>
          <p:nvPr/>
        </p:nvSpPr>
        <p:spPr>
          <a:xfrm>
            <a:off x="161991" y="4181522"/>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None/>
            </a:pPr>
            <a:r>
              <a:rPr lang="es-ES" sz="1200" dirty="0"/>
              <a:t>Una de las principales fuentes de datos a nivel europeo es el </a:t>
            </a:r>
            <a:r>
              <a:rPr lang="es-ES" sz="1200" dirty="0">
                <a:hlinkClick r:id="rId5"/>
              </a:rPr>
              <a:t>programa de observación de la Tierra de la Unión Europea, </a:t>
            </a:r>
            <a:r>
              <a:rPr lang="es-ES" sz="1200" dirty="0" err="1">
                <a:hlinkClick r:id="rId5"/>
              </a:rPr>
              <a:t>Copernicus</a:t>
            </a:r>
            <a:r>
              <a:rPr lang="es-ES" sz="1200" dirty="0"/>
              <a:t>. Este programa se ha convertido en el mayor proveedor de datos geoespaciales del mundo. Son datos obtenidos de la observación por satélite, a través de las constelaciones de satélites </a:t>
            </a:r>
            <a:r>
              <a:rPr lang="es-ES" sz="1200" dirty="0" err="1"/>
              <a:t>Sentinel</a:t>
            </a:r>
            <a:r>
              <a:rPr lang="es-ES" sz="1200" dirty="0"/>
              <a:t> y otros satélites de terceros y datos obtenidos por sistemas de sensores in situ terrestres, aéreos y marítimos. Esta </a:t>
            </a:r>
            <a:r>
              <a:rPr lang="es-ES" sz="1200" dirty="0">
                <a:hlinkClick r:id="rId6"/>
              </a:rPr>
              <a:t>información se organiza a través de los siguientes servicios</a:t>
            </a:r>
            <a:r>
              <a:rPr lang="es-ES" sz="1200" dirty="0"/>
              <a:t>: emergencias, seguridad, vigilancia marina, vigilancia terrestre, cambio climático y vigilancia atmosférica.</a:t>
            </a:r>
          </a:p>
        </p:txBody>
      </p:sp>
      <p:sp>
        <p:nvSpPr>
          <p:cNvPr id="4" name="Marcador de texto 3">
            <a:extLst>
              <a:ext uri="{FF2B5EF4-FFF2-40B4-BE49-F238E27FC236}">
                <a16:creationId xmlns:a16="http://schemas.microsoft.com/office/drawing/2014/main" id="{131EB728-ED19-9166-ED7B-82B05CD8E9B4}"/>
              </a:ext>
            </a:extLst>
          </p:cNvPr>
          <p:cNvSpPr txBox="1">
            <a:spLocks noChangeAspect="1"/>
          </p:cNvSpPr>
          <p:nvPr/>
        </p:nvSpPr>
        <p:spPr>
          <a:xfrm>
            <a:off x="-1" y="3335843"/>
            <a:ext cx="4534613" cy="693229"/>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Disponibilidad de datos espaciales a nivel europeo</a:t>
            </a:r>
          </a:p>
        </p:txBody>
      </p:sp>
      <p:sp>
        <p:nvSpPr>
          <p:cNvPr id="7" name="CuadroTexto 4">
            <a:extLst>
              <a:ext uri="{FF2B5EF4-FFF2-40B4-BE49-F238E27FC236}">
                <a16:creationId xmlns:a16="http://schemas.microsoft.com/office/drawing/2014/main" id="{EC99C2F4-78BF-7F18-746C-A9945A97A93D}"/>
              </a:ext>
            </a:extLst>
          </p:cNvPr>
          <p:cNvSpPr txBox="1"/>
          <p:nvPr/>
        </p:nvSpPr>
        <p:spPr>
          <a:xfrm>
            <a:off x="440149" y="9014900"/>
            <a:ext cx="6519863" cy="1079884"/>
          </a:xfrm>
          <a:prstGeom prst="rect">
            <a:avLst/>
          </a:prstGeom>
          <a:solidFill>
            <a:srgbClr val="F9CF3F"/>
          </a:solidFill>
          <a:ln w="19050">
            <a:noFill/>
          </a:ln>
          <a:effectLst/>
        </p:spPr>
        <p:txBody>
          <a:bodyPr wrap="square" lIns="91440" tIns="108000" rIns="91440" bIns="108000" rtlCol="0" anchor="t">
            <a:spAutoFit/>
          </a:bodyPr>
          <a:lstStyle/>
          <a:p>
            <a:pPr algn="ctr"/>
            <a:r>
              <a:rPr lang="es-ES" sz="1400" b="1" dirty="0">
                <a:solidFill>
                  <a:srgbClr val="0E2F62"/>
                </a:solidFill>
              </a:rPr>
              <a:t>El Centro Nacional de Información Geográfica (CNIG) publica varios </a:t>
            </a:r>
            <a:r>
              <a:rPr lang="es-ES" sz="1400" b="1" dirty="0">
                <a:solidFill>
                  <a:srgbClr val="0E2F62"/>
                </a:solidFill>
                <a:hlinkClick r:id="rId7">
                  <a:extLst>
                    <a:ext uri="{A12FA001-AC4F-418D-AE19-62706E023703}">
                      <ahyp:hlinkClr xmlns:ahyp="http://schemas.microsoft.com/office/drawing/2018/hyperlinkcolor" val="tx"/>
                    </a:ext>
                  </a:extLst>
                </a:hlinkClick>
              </a:rPr>
              <a:t>servicios de </a:t>
            </a:r>
            <a:r>
              <a:rPr lang="es-ES" sz="1400" b="1" dirty="0" err="1">
                <a:solidFill>
                  <a:srgbClr val="0E2F62"/>
                </a:solidFill>
                <a:hlinkClick r:id="rId7">
                  <a:extLst>
                    <a:ext uri="{A12FA001-AC4F-418D-AE19-62706E023703}">
                      <ahyp:hlinkClr xmlns:ahyp="http://schemas.microsoft.com/office/drawing/2018/hyperlinkcolor" val="tx"/>
                    </a:ext>
                  </a:extLst>
                </a:hlinkClick>
              </a:rPr>
              <a:t>Copernicus</a:t>
            </a:r>
            <a:r>
              <a:rPr lang="es-ES" sz="1400" b="1" dirty="0">
                <a:solidFill>
                  <a:srgbClr val="0E2F62"/>
                </a:solidFill>
                <a:hlinkClick r:id="rId7">
                  <a:extLst>
                    <a:ext uri="{A12FA001-AC4F-418D-AE19-62706E023703}">
                      <ahyp:hlinkClr xmlns:ahyp="http://schemas.microsoft.com/office/drawing/2018/hyperlinkcolor" val="tx"/>
                    </a:ext>
                  </a:extLst>
                </a:hlinkClick>
              </a:rPr>
              <a:t> </a:t>
            </a:r>
            <a:r>
              <a:rPr lang="es-ES" sz="1400" b="1" dirty="0">
                <a:solidFill>
                  <a:srgbClr val="0E2F62"/>
                </a:solidFill>
              </a:rPr>
              <a:t>así como las imágenes de </a:t>
            </a:r>
            <a:r>
              <a:rPr lang="es-ES" sz="1400" b="1" dirty="0" err="1">
                <a:solidFill>
                  <a:srgbClr val="0E2F62"/>
                </a:solidFill>
              </a:rPr>
              <a:t>Sentinel</a:t>
            </a:r>
            <a:r>
              <a:rPr lang="es-ES" sz="1400" b="1" dirty="0">
                <a:solidFill>
                  <a:srgbClr val="0E2F62"/>
                </a:solidFill>
              </a:rPr>
              <a:t> en los servicios de visualización WMS y WMTS del PNOA (a escalas pequeñas se visualizan las imágenes </a:t>
            </a:r>
            <a:r>
              <a:rPr lang="es-ES" sz="1400" b="1" dirty="0" err="1">
                <a:solidFill>
                  <a:srgbClr val="0E2F62"/>
                </a:solidFill>
              </a:rPr>
              <a:t>Sentinel</a:t>
            </a:r>
            <a:r>
              <a:rPr lang="es-ES" sz="1400" b="1" dirty="0">
                <a:solidFill>
                  <a:srgbClr val="0E2F62"/>
                </a:solidFill>
              </a:rPr>
              <a:t> y a escalas grandes las </a:t>
            </a:r>
            <a:r>
              <a:rPr lang="es-ES" sz="1400" b="1" dirty="0" err="1">
                <a:solidFill>
                  <a:srgbClr val="0E2F62"/>
                </a:solidFill>
              </a:rPr>
              <a:t>ortoimágenes</a:t>
            </a:r>
            <a:r>
              <a:rPr lang="es-ES" sz="1400" b="1" dirty="0">
                <a:solidFill>
                  <a:srgbClr val="0E2F62"/>
                </a:solidFill>
              </a:rPr>
              <a:t> del PNOA).</a:t>
            </a:r>
          </a:p>
        </p:txBody>
      </p:sp>
      <p:pic>
        <p:nvPicPr>
          <p:cNvPr id="1026" name="Picture 2" descr="Elementos de Copernicus">
            <a:extLst>
              <a:ext uri="{FF2B5EF4-FFF2-40B4-BE49-F238E27FC236}">
                <a16:creationId xmlns:a16="http://schemas.microsoft.com/office/drawing/2014/main" id="{67296F2C-612D-0AE8-C966-2A785ABDD1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3293" y="5323979"/>
            <a:ext cx="4253087" cy="346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64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4A679-8AC7-3D39-FA3E-F539D6576C80}"/>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0EF1B1C4-2159-A823-2A59-5B5AA8D79869}"/>
              </a:ext>
            </a:extLst>
          </p:cNvPr>
          <p:cNvSpPr>
            <a:spLocks noGrp="1"/>
          </p:cNvSpPr>
          <p:nvPr>
            <p:ph type="body" sz="quarter" idx="11"/>
          </p:nvPr>
        </p:nvSpPr>
        <p:spPr>
          <a:xfrm>
            <a:off x="161991" y="2699119"/>
            <a:ext cx="7235687" cy="701312"/>
          </a:xfrm>
        </p:spPr>
        <p:txBody>
          <a:bodyPr lIns="91440" tIns="45720" rIns="91440" bIns="45720" anchor="t"/>
          <a:lstStyle/>
          <a:p>
            <a:pPr marL="0" indent="0" algn="just">
              <a:buNone/>
            </a:pPr>
            <a:r>
              <a:rPr lang="es-ES" sz="1200" dirty="0"/>
              <a:t>De forma general, uno de los objetivos fundamentales de la publicación de datos abiertos es maximizar su reutilización. De forma específica y dado que los datos espaciales sirven de referencia para otros conjuntos de datos es fundamental </a:t>
            </a:r>
            <a:r>
              <a:rPr lang="es-ES" sz="1200" b="1" dirty="0"/>
              <a:t>conocer a los potenciales usuarios</a:t>
            </a:r>
            <a:r>
              <a:rPr lang="es-ES" sz="1200" dirty="0"/>
              <a:t>. En este sentido es importante distinguir:</a:t>
            </a:r>
          </a:p>
        </p:txBody>
      </p:sp>
      <p:sp>
        <p:nvSpPr>
          <p:cNvPr id="11" name="Text Placeholder 10">
            <a:extLst>
              <a:ext uri="{FF2B5EF4-FFF2-40B4-BE49-F238E27FC236}">
                <a16:creationId xmlns:a16="http://schemas.microsoft.com/office/drawing/2014/main" id="{CD9DBF31-1210-69BB-B3D9-35695D6D98DA}"/>
              </a:ext>
            </a:extLst>
          </p:cNvPr>
          <p:cNvSpPr>
            <a:spLocks noGrp="1"/>
          </p:cNvSpPr>
          <p:nvPr>
            <p:ph type="body" sz="quarter" idx="12"/>
          </p:nvPr>
        </p:nvSpPr>
        <p:spPr/>
        <p:txBody>
          <a:bodyPr/>
          <a:lstStyle/>
          <a:p>
            <a:r>
              <a:rPr lang="en-US" dirty="0"/>
              <a:t>02</a:t>
            </a:r>
          </a:p>
        </p:txBody>
      </p:sp>
      <p:sp>
        <p:nvSpPr>
          <p:cNvPr id="13" name="Marcador de texto 3">
            <a:extLst>
              <a:ext uri="{FF2B5EF4-FFF2-40B4-BE49-F238E27FC236}">
                <a16:creationId xmlns:a16="http://schemas.microsoft.com/office/drawing/2014/main" id="{8AE33AC2-55EC-B650-8A3B-685C1A287EDA}"/>
              </a:ext>
            </a:extLst>
          </p:cNvPr>
          <p:cNvSpPr txBox="1">
            <a:spLocks noChangeAspect="1"/>
          </p:cNvSpPr>
          <p:nvPr/>
        </p:nvSpPr>
        <p:spPr>
          <a:xfrm>
            <a:off x="0" y="1705849"/>
            <a:ext cx="4534613" cy="682594"/>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Maximizar la reutilización de datos espaciales</a:t>
            </a:r>
          </a:p>
        </p:txBody>
      </p:sp>
      <p:sp>
        <p:nvSpPr>
          <p:cNvPr id="3" name="Text Placeholder 7">
            <a:extLst>
              <a:ext uri="{FF2B5EF4-FFF2-40B4-BE49-F238E27FC236}">
                <a16:creationId xmlns:a16="http://schemas.microsoft.com/office/drawing/2014/main" id="{3DC72220-023F-3391-3220-9EF78260D77A}"/>
              </a:ext>
            </a:extLst>
          </p:cNvPr>
          <p:cNvSpPr txBox="1">
            <a:spLocks/>
          </p:cNvSpPr>
          <p:nvPr/>
        </p:nvSpPr>
        <p:spPr>
          <a:xfrm>
            <a:off x="161990" y="5781996"/>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None/>
            </a:pPr>
            <a:br>
              <a:rPr lang="es-ES" sz="1200" dirty="0"/>
            </a:br>
            <a:r>
              <a:rPr lang="es-ES" sz="1200" dirty="0"/>
              <a:t>Dada la complejidad intrínseca de la información espacial, en el diseño de la estrategia de publicación de datos espaciales, es recomendable plantear el objetivo de </a:t>
            </a:r>
            <a:r>
              <a:rPr lang="es-ES" sz="1200" b="1" dirty="0"/>
              <a:t>codificar los datos de tal forma que los </a:t>
            </a:r>
            <a:r>
              <a:rPr lang="es-ES" sz="1200" b="1" dirty="0" err="1"/>
              <a:t>reutilizadores</a:t>
            </a:r>
            <a:r>
              <a:rPr lang="es-ES" sz="1200" b="1" dirty="0"/>
              <a:t> puedan fácilmente decodificarlos y entenderlos</a:t>
            </a:r>
            <a:r>
              <a:rPr lang="es-ES" sz="1200" dirty="0"/>
              <a:t>.</a:t>
            </a:r>
          </a:p>
          <a:p>
            <a:pPr marL="0" indent="0" algn="just">
              <a:buNone/>
            </a:pPr>
            <a:r>
              <a:rPr lang="es-ES" sz="1200" dirty="0"/>
              <a:t>Por tanto, es importante tener en cuenta que cada tipo de usuario requiere un nivel de detalle y calidad distinto y por tanto hay que contemplar aspectos como los siguientes para tener un </a:t>
            </a:r>
            <a:r>
              <a:rPr lang="es-ES" sz="1200" b="1" dirty="0"/>
              <a:t>balance adecuado entre calidad y coste de producción</a:t>
            </a:r>
            <a:r>
              <a:rPr lang="es-ES" sz="1200" dirty="0"/>
              <a:t>:</a:t>
            </a:r>
          </a:p>
          <a:p>
            <a:pPr lvl="1" algn="just"/>
            <a:r>
              <a:rPr lang="es-ES" sz="1200" dirty="0"/>
              <a:t>El volumen de datos.</a:t>
            </a:r>
          </a:p>
          <a:p>
            <a:pPr lvl="1" algn="just"/>
            <a:r>
              <a:rPr lang="es-ES" sz="1200" dirty="0"/>
              <a:t>Cuántas dimensiones espaciales se cubren (puntos, líneas, superficies, 3D). </a:t>
            </a:r>
          </a:p>
          <a:p>
            <a:pPr lvl="1" algn="just"/>
            <a:r>
              <a:rPr lang="es-ES" sz="1200" dirty="0"/>
              <a:t>Qué categoría de área se cubre (un edificio, una ciudad, un país entero) </a:t>
            </a:r>
          </a:p>
          <a:p>
            <a:pPr lvl="1" algn="just"/>
            <a:r>
              <a:rPr lang="es-ES" sz="1200" dirty="0"/>
              <a:t>Con qué frecuencia cambian los datos.</a:t>
            </a:r>
          </a:p>
          <a:p>
            <a:pPr lvl="1" algn="just"/>
            <a:r>
              <a:rPr lang="es-ES" sz="1200" dirty="0"/>
              <a:t>El nivel de precisión espacial que existe en los datos y la precisión que necesitan los usuarios.</a:t>
            </a:r>
          </a:p>
          <a:p>
            <a:pPr algn="just"/>
            <a:r>
              <a:rPr lang="es-ES" sz="1200" dirty="0"/>
              <a:t> Las pautas para implementar de forma eficaz los aspectos mencionados, se recogen a continuación en esta guía.</a:t>
            </a:r>
          </a:p>
        </p:txBody>
      </p:sp>
      <p:sp>
        <p:nvSpPr>
          <p:cNvPr id="20" name="Rectángulo 10">
            <a:extLst>
              <a:ext uri="{FF2B5EF4-FFF2-40B4-BE49-F238E27FC236}">
                <a16:creationId xmlns:a16="http://schemas.microsoft.com/office/drawing/2014/main" id="{7C29D65E-72C7-A554-D65A-EEE15F65EAF5}"/>
              </a:ext>
            </a:extLst>
          </p:cNvPr>
          <p:cNvSpPr/>
          <p:nvPr/>
        </p:nvSpPr>
        <p:spPr>
          <a:xfrm>
            <a:off x="820200" y="3727193"/>
            <a:ext cx="2959637" cy="461665"/>
          </a:xfrm>
          <a:prstGeom prst="rect">
            <a:avLst/>
          </a:prstGeom>
        </p:spPr>
        <p:txBody>
          <a:bodyPr wrap="square">
            <a:spAutoFit/>
          </a:bodyPr>
          <a:lstStyle/>
          <a:p>
            <a:r>
              <a:rPr lang="es-ES" sz="1200" dirty="0"/>
              <a:t>Usuarios generalistas con nociones básicas sobre información geográfica.</a:t>
            </a:r>
          </a:p>
        </p:txBody>
      </p:sp>
      <p:sp>
        <p:nvSpPr>
          <p:cNvPr id="22" name="Rectángulo 12">
            <a:extLst>
              <a:ext uri="{FF2B5EF4-FFF2-40B4-BE49-F238E27FC236}">
                <a16:creationId xmlns:a16="http://schemas.microsoft.com/office/drawing/2014/main" id="{53CDA27F-8BF8-D500-DD32-1D9AFB9636A1}"/>
              </a:ext>
            </a:extLst>
          </p:cNvPr>
          <p:cNvSpPr/>
          <p:nvPr/>
        </p:nvSpPr>
        <p:spPr>
          <a:xfrm>
            <a:off x="4550696" y="4531142"/>
            <a:ext cx="2617410" cy="830997"/>
          </a:xfrm>
          <a:prstGeom prst="rect">
            <a:avLst/>
          </a:prstGeom>
        </p:spPr>
        <p:txBody>
          <a:bodyPr wrap="square">
            <a:spAutoFit/>
          </a:bodyPr>
          <a:lstStyle/>
          <a:p>
            <a:r>
              <a:rPr lang="es-ES" sz="1200" dirty="0"/>
              <a:t>Usuarios que realizan labores de analítica espacial orientada al descubrimiento de patrones significativos en datos espaciales.</a:t>
            </a:r>
          </a:p>
        </p:txBody>
      </p:sp>
      <p:sp>
        <p:nvSpPr>
          <p:cNvPr id="23" name="Rectángulo 13">
            <a:extLst>
              <a:ext uri="{FF2B5EF4-FFF2-40B4-BE49-F238E27FC236}">
                <a16:creationId xmlns:a16="http://schemas.microsoft.com/office/drawing/2014/main" id="{FF760A2C-B645-EBCA-0C39-5BCC34BD62D3}"/>
              </a:ext>
            </a:extLst>
          </p:cNvPr>
          <p:cNvSpPr/>
          <p:nvPr/>
        </p:nvSpPr>
        <p:spPr>
          <a:xfrm>
            <a:off x="4550696" y="3727193"/>
            <a:ext cx="2617410" cy="646331"/>
          </a:xfrm>
          <a:prstGeom prst="rect">
            <a:avLst/>
          </a:prstGeom>
        </p:spPr>
        <p:txBody>
          <a:bodyPr wrap="square">
            <a:spAutoFit/>
          </a:bodyPr>
          <a:lstStyle/>
          <a:p>
            <a:r>
              <a:rPr lang="es-ES" sz="1200" dirty="0"/>
              <a:t>Usuarios que requieren la creación de mapas de datos geográficos y visualizaciones.</a:t>
            </a:r>
          </a:p>
        </p:txBody>
      </p:sp>
      <p:sp>
        <p:nvSpPr>
          <p:cNvPr id="24" name="Rectángulo 14">
            <a:extLst>
              <a:ext uri="{FF2B5EF4-FFF2-40B4-BE49-F238E27FC236}">
                <a16:creationId xmlns:a16="http://schemas.microsoft.com/office/drawing/2014/main" id="{1BF5DE11-E74E-861E-F6CA-8F6F4E746FAE}"/>
              </a:ext>
            </a:extLst>
          </p:cNvPr>
          <p:cNvSpPr/>
          <p:nvPr/>
        </p:nvSpPr>
        <p:spPr>
          <a:xfrm>
            <a:off x="820200" y="4517377"/>
            <a:ext cx="2959637" cy="646331"/>
          </a:xfrm>
          <a:prstGeom prst="rect">
            <a:avLst/>
          </a:prstGeom>
        </p:spPr>
        <p:txBody>
          <a:bodyPr wrap="square">
            <a:spAutoFit/>
          </a:bodyPr>
          <a:lstStyle/>
          <a:p>
            <a:r>
              <a:rPr lang="es-ES" sz="1200" dirty="0"/>
              <a:t>Usuarios con necesidades de integración y combinación de datos espaciales con otro tipo de datos.</a:t>
            </a:r>
          </a:p>
        </p:txBody>
      </p:sp>
      <p:sp>
        <p:nvSpPr>
          <p:cNvPr id="25" name="Marcador de texto 11">
            <a:extLst>
              <a:ext uri="{FF2B5EF4-FFF2-40B4-BE49-F238E27FC236}">
                <a16:creationId xmlns:a16="http://schemas.microsoft.com/office/drawing/2014/main" id="{E6EF9627-FE66-A593-7485-B2389D2C4871}"/>
              </a:ext>
            </a:extLst>
          </p:cNvPr>
          <p:cNvSpPr txBox="1">
            <a:spLocks/>
          </p:cNvSpPr>
          <p:nvPr/>
        </p:nvSpPr>
        <p:spPr>
          <a:xfrm>
            <a:off x="227454" y="3674388"/>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1.</a:t>
            </a:r>
          </a:p>
        </p:txBody>
      </p:sp>
      <p:sp>
        <p:nvSpPr>
          <p:cNvPr id="26" name="Marcador de texto 11">
            <a:extLst>
              <a:ext uri="{FF2B5EF4-FFF2-40B4-BE49-F238E27FC236}">
                <a16:creationId xmlns:a16="http://schemas.microsoft.com/office/drawing/2014/main" id="{3A750980-D5DA-185A-8815-57395A5A832E}"/>
              </a:ext>
            </a:extLst>
          </p:cNvPr>
          <p:cNvSpPr txBox="1">
            <a:spLocks/>
          </p:cNvSpPr>
          <p:nvPr/>
        </p:nvSpPr>
        <p:spPr>
          <a:xfrm>
            <a:off x="227454" y="4517377"/>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3.</a:t>
            </a:r>
          </a:p>
        </p:txBody>
      </p:sp>
      <p:sp>
        <p:nvSpPr>
          <p:cNvPr id="27" name="Marcador de texto 11">
            <a:extLst>
              <a:ext uri="{FF2B5EF4-FFF2-40B4-BE49-F238E27FC236}">
                <a16:creationId xmlns:a16="http://schemas.microsoft.com/office/drawing/2014/main" id="{E5656542-ACFB-1BE4-C86E-978AF92B3676}"/>
              </a:ext>
            </a:extLst>
          </p:cNvPr>
          <p:cNvSpPr txBox="1">
            <a:spLocks/>
          </p:cNvSpPr>
          <p:nvPr/>
        </p:nvSpPr>
        <p:spPr>
          <a:xfrm>
            <a:off x="4059158" y="4521451"/>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4.</a:t>
            </a:r>
          </a:p>
        </p:txBody>
      </p:sp>
      <p:sp>
        <p:nvSpPr>
          <p:cNvPr id="28" name="Marcador de texto 11">
            <a:extLst>
              <a:ext uri="{FF2B5EF4-FFF2-40B4-BE49-F238E27FC236}">
                <a16:creationId xmlns:a16="http://schemas.microsoft.com/office/drawing/2014/main" id="{428A1EB9-9FC8-C9E7-0906-460469DDC97A}"/>
              </a:ext>
            </a:extLst>
          </p:cNvPr>
          <p:cNvSpPr txBox="1">
            <a:spLocks/>
          </p:cNvSpPr>
          <p:nvPr/>
        </p:nvSpPr>
        <p:spPr>
          <a:xfrm>
            <a:off x="4059159" y="3676910"/>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2.</a:t>
            </a:r>
          </a:p>
        </p:txBody>
      </p:sp>
    </p:spTree>
    <p:extLst>
      <p:ext uri="{BB962C8B-B14F-4D97-AF65-F5344CB8AC3E}">
        <p14:creationId xmlns:p14="http://schemas.microsoft.com/office/powerpoint/2010/main" val="85347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8A119-99A0-D264-6A56-84A8B75DE383}"/>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950FD5AF-0711-B3E5-0BD5-993870D8202F}"/>
              </a:ext>
            </a:extLst>
          </p:cNvPr>
          <p:cNvSpPr>
            <a:spLocks noGrp="1"/>
          </p:cNvSpPr>
          <p:nvPr>
            <p:ph type="title"/>
          </p:nvPr>
        </p:nvSpPr>
        <p:spPr>
          <a:xfrm>
            <a:off x="1318985" y="917356"/>
            <a:ext cx="4538475" cy="536573"/>
          </a:xfrm>
        </p:spPr>
        <p:txBody>
          <a:bodyPr/>
          <a:lstStyle/>
          <a:p>
            <a:r>
              <a:rPr lang="es-ES" dirty="0"/>
              <a:t>Pautas de publicación de datos espaciales</a:t>
            </a:r>
          </a:p>
        </p:txBody>
      </p:sp>
      <p:sp>
        <p:nvSpPr>
          <p:cNvPr id="18" name="Text Placeholder 17">
            <a:extLst>
              <a:ext uri="{FF2B5EF4-FFF2-40B4-BE49-F238E27FC236}">
                <a16:creationId xmlns:a16="http://schemas.microsoft.com/office/drawing/2014/main" id="{BDBA9F87-A6C7-A053-436A-CBA990305F0F}"/>
              </a:ext>
            </a:extLst>
          </p:cNvPr>
          <p:cNvSpPr>
            <a:spLocks noGrp="1"/>
          </p:cNvSpPr>
          <p:nvPr>
            <p:ph type="body" sz="quarter" idx="12"/>
          </p:nvPr>
        </p:nvSpPr>
        <p:spPr/>
        <p:txBody>
          <a:bodyPr/>
          <a:lstStyle/>
          <a:p>
            <a:r>
              <a:rPr lang="en-US" dirty="0">
                <a:solidFill>
                  <a:schemeClr val="tx1"/>
                </a:solidFill>
              </a:rPr>
              <a:t>03</a:t>
            </a:r>
          </a:p>
        </p:txBody>
      </p:sp>
      <p:sp>
        <p:nvSpPr>
          <p:cNvPr id="2" name="Text Placeholder 7">
            <a:extLst>
              <a:ext uri="{FF2B5EF4-FFF2-40B4-BE49-F238E27FC236}">
                <a16:creationId xmlns:a16="http://schemas.microsoft.com/office/drawing/2014/main" id="{B1820534-2C30-7E70-F27E-70289F74869A}"/>
              </a:ext>
            </a:extLst>
          </p:cNvPr>
          <p:cNvSpPr>
            <a:spLocks noGrp="1"/>
          </p:cNvSpPr>
          <p:nvPr>
            <p:ph type="body" sz="quarter" idx="11"/>
          </p:nvPr>
        </p:nvSpPr>
        <p:spPr>
          <a:xfrm>
            <a:off x="161991" y="2156185"/>
            <a:ext cx="7235687" cy="701312"/>
          </a:xfrm>
        </p:spPr>
        <p:txBody>
          <a:bodyPr lIns="91440" tIns="45720" rIns="91440" bIns="45720" anchor="t"/>
          <a:lstStyle/>
          <a:p>
            <a:pPr marL="0" indent="0" algn="just">
              <a:buNone/>
            </a:pPr>
            <a:r>
              <a:rPr lang="es-ES" sz="1200" dirty="0">
                <a:solidFill>
                  <a:schemeClr val="tx1"/>
                </a:solidFill>
              </a:rPr>
              <a:t>En los siguientes epígrafes, se recoge una serie de </a:t>
            </a:r>
            <a:r>
              <a:rPr lang="es-ES" sz="1200" b="1" dirty="0">
                <a:solidFill>
                  <a:schemeClr val="tx1"/>
                </a:solidFill>
              </a:rPr>
              <a:t>pautas orientadas a mejorar la publicación de datos espaciales</a:t>
            </a:r>
            <a:r>
              <a:rPr lang="es-ES" sz="1200" dirty="0">
                <a:solidFill>
                  <a:schemeClr val="tx1"/>
                </a:solidFill>
              </a:rPr>
              <a:t> y concretamente aquellas que son esenciales para expresar los datos espaciales usando la representación más adecuada. El conjunto de pautas que se expone es, en su mayoría, un extracto de las publicadas por W3C en el documento “</a:t>
            </a:r>
            <a:r>
              <a:rPr lang="es-ES" sz="1200" dirty="0" err="1">
                <a:solidFill>
                  <a:srgbClr val="0E2F62"/>
                </a:solidFill>
                <a:hlinkClick r:id="rId2">
                  <a:extLst>
                    <a:ext uri="{A12FA001-AC4F-418D-AE19-62706E023703}">
                      <ahyp:hlinkClr xmlns:ahyp="http://schemas.microsoft.com/office/drawing/2018/hyperlinkcolor" val="tx"/>
                    </a:ext>
                  </a:extLst>
                </a:hlinkClick>
              </a:rPr>
              <a:t>Spatial</a:t>
            </a:r>
            <a:r>
              <a:rPr lang="es-ES" sz="1200" dirty="0">
                <a:solidFill>
                  <a:srgbClr val="0E2F62"/>
                </a:solidFill>
                <a:hlinkClick r:id="rId2">
                  <a:extLst>
                    <a:ext uri="{A12FA001-AC4F-418D-AE19-62706E023703}">
                      <ahyp:hlinkClr xmlns:ahyp="http://schemas.microsoft.com/office/drawing/2018/hyperlinkcolor" val="tx"/>
                    </a:ext>
                  </a:extLst>
                </a:hlinkClick>
              </a:rPr>
              <a:t> Data </a:t>
            </a:r>
            <a:r>
              <a:rPr lang="es-ES" sz="1200" dirty="0" err="1">
                <a:solidFill>
                  <a:srgbClr val="0E2F62"/>
                </a:solidFill>
                <a:hlinkClick r:id="rId2">
                  <a:extLst>
                    <a:ext uri="{A12FA001-AC4F-418D-AE19-62706E023703}">
                      <ahyp:hlinkClr xmlns:ahyp="http://schemas.microsoft.com/office/drawing/2018/hyperlinkcolor" val="tx"/>
                    </a:ext>
                  </a:extLst>
                </a:hlinkClick>
              </a:rPr>
              <a:t>on</a:t>
            </a:r>
            <a:r>
              <a:rPr lang="es-ES" sz="1200" dirty="0">
                <a:solidFill>
                  <a:srgbClr val="0E2F62"/>
                </a:solidFill>
                <a:hlinkClick r:id="rId2">
                  <a:extLst>
                    <a:ext uri="{A12FA001-AC4F-418D-AE19-62706E023703}">
                      <ahyp:hlinkClr xmlns:ahyp="http://schemas.microsoft.com/office/drawing/2018/hyperlinkcolor" val="tx"/>
                    </a:ext>
                  </a:extLst>
                </a:hlinkClick>
              </a:rPr>
              <a:t> </a:t>
            </a:r>
            <a:r>
              <a:rPr lang="es-ES" sz="1200" dirty="0" err="1">
                <a:solidFill>
                  <a:srgbClr val="0E2F62"/>
                </a:solidFill>
                <a:hlinkClick r:id="rId2">
                  <a:extLst>
                    <a:ext uri="{A12FA001-AC4F-418D-AE19-62706E023703}">
                      <ahyp:hlinkClr xmlns:ahyp="http://schemas.microsoft.com/office/drawing/2018/hyperlinkcolor" val="tx"/>
                    </a:ext>
                  </a:extLst>
                </a:hlinkClick>
              </a:rPr>
              <a:t>the</a:t>
            </a:r>
            <a:r>
              <a:rPr lang="es-ES" sz="1200" dirty="0">
                <a:solidFill>
                  <a:srgbClr val="0E2F62"/>
                </a:solidFill>
                <a:hlinkClick r:id="rId2">
                  <a:extLst>
                    <a:ext uri="{A12FA001-AC4F-418D-AE19-62706E023703}">
                      <ahyp:hlinkClr xmlns:ahyp="http://schemas.microsoft.com/office/drawing/2018/hyperlinkcolor" val="tx"/>
                    </a:ext>
                  </a:extLst>
                </a:hlinkClick>
              </a:rPr>
              <a:t> Web </a:t>
            </a:r>
            <a:r>
              <a:rPr lang="es-ES" sz="1200" dirty="0" err="1">
                <a:solidFill>
                  <a:srgbClr val="0E2F62"/>
                </a:solidFill>
                <a:hlinkClick r:id="rId2">
                  <a:extLst>
                    <a:ext uri="{A12FA001-AC4F-418D-AE19-62706E023703}">
                      <ahyp:hlinkClr xmlns:ahyp="http://schemas.microsoft.com/office/drawing/2018/hyperlinkcolor" val="tx"/>
                    </a:ext>
                  </a:extLst>
                </a:hlinkClick>
              </a:rPr>
              <a:t>Best</a:t>
            </a:r>
            <a:r>
              <a:rPr lang="es-ES" sz="1200" dirty="0">
                <a:solidFill>
                  <a:srgbClr val="0E2F62"/>
                </a:solidFill>
                <a:hlinkClick r:id="rId2">
                  <a:extLst>
                    <a:ext uri="{A12FA001-AC4F-418D-AE19-62706E023703}">
                      <ahyp:hlinkClr xmlns:ahyp="http://schemas.microsoft.com/office/drawing/2018/hyperlinkcolor" val="tx"/>
                    </a:ext>
                  </a:extLst>
                </a:hlinkClick>
              </a:rPr>
              <a:t> </a:t>
            </a:r>
            <a:r>
              <a:rPr lang="es-ES" sz="1200" dirty="0" err="1">
                <a:solidFill>
                  <a:srgbClr val="0E2F62"/>
                </a:solidFill>
                <a:hlinkClick r:id="rId2">
                  <a:extLst>
                    <a:ext uri="{A12FA001-AC4F-418D-AE19-62706E023703}">
                      <ahyp:hlinkClr xmlns:ahyp="http://schemas.microsoft.com/office/drawing/2018/hyperlinkcolor" val="tx"/>
                    </a:ext>
                  </a:extLst>
                </a:hlinkClick>
              </a:rPr>
              <a:t>Practices</a:t>
            </a:r>
            <a:r>
              <a:rPr lang="es-ES" sz="1200" dirty="0">
                <a:solidFill>
                  <a:schemeClr val="tx1"/>
                </a:solidFill>
              </a:rPr>
              <a:t>” cuya referencia se recomienda para una mayor comprensión y detalle de las mejores prácticas para la publicación de datos espaciales.</a:t>
            </a:r>
          </a:p>
          <a:p>
            <a:pPr marL="0" indent="0" algn="just">
              <a:buNone/>
            </a:pPr>
            <a:r>
              <a:rPr lang="es-ES" sz="1200" dirty="0">
                <a:solidFill>
                  <a:schemeClr val="tx1"/>
                </a:solidFill>
              </a:rPr>
              <a:t>Las pautas recogidas en esta guía son:</a:t>
            </a:r>
            <a:endParaRPr lang="es-ES_tradnl" sz="1200" dirty="0">
              <a:solidFill>
                <a:schemeClr val="tx1"/>
              </a:solidFill>
              <a:latin typeface="Myriad Pro" panose="020B0703030403020204" pitchFamily="34" charset="0"/>
            </a:endParaRPr>
          </a:p>
        </p:txBody>
      </p:sp>
      <p:pic>
        <p:nvPicPr>
          <p:cNvPr id="3" name="Imagen 51">
            <a:extLst>
              <a:ext uri="{FF2B5EF4-FFF2-40B4-BE49-F238E27FC236}">
                <a16:creationId xmlns:a16="http://schemas.microsoft.com/office/drawing/2014/main" id="{59023532-951C-F026-D56A-AF91601801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8712" y="5439643"/>
            <a:ext cx="645245" cy="586586"/>
          </a:xfrm>
          <a:prstGeom prst="rect">
            <a:avLst/>
          </a:prstGeom>
        </p:spPr>
      </p:pic>
      <p:pic>
        <p:nvPicPr>
          <p:cNvPr id="4" name="Imagen 3">
            <a:extLst>
              <a:ext uri="{FF2B5EF4-FFF2-40B4-BE49-F238E27FC236}">
                <a16:creationId xmlns:a16="http://schemas.microsoft.com/office/drawing/2014/main" id="{7814AF3E-5038-9865-081D-65A45EBA5E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93928" y="6579023"/>
            <a:ext cx="635462" cy="559961"/>
          </a:xfrm>
          <a:prstGeom prst="rect">
            <a:avLst/>
          </a:prstGeom>
        </p:spPr>
      </p:pic>
      <p:sp>
        <p:nvSpPr>
          <p:cNvPr id="5" name="Rectángulo 31">
            <a:extLst>
              <a:ext uri="{FF2B5EF4-FFF2-40B4-BE49-F238E27FC236}">
                <a16:creationId xmlns:a16="http://schemas.microsoft.com/office/drawing/2014/main" id="{DA71B303-C8C1-AB64-CEBE-6F5DD448D30D}"/>
              </a:ext>
            </a:extLst>
          </p:cNvPr>
          <p:cNvSpPr/>
          <p:nvPr/>
        </p:nvSpPr>
        <p:spPr>
          <a:xfrm>
            <a:off x="4182139" y="6397810"/>
            <a:ext cx="2664300" cy="923330"/>
          </a:xfrm>
          <a:prstGeom prst="rect">
            <a:avLst/>
          </a:prstGeom>
        </p:spPr>
        <p:txBody>
          <a:bodyPr wrap="square">
            <a:spAutoFit/>
          </a:bodyPr>
          <a:lstStyle/>
          <a:p>
            <a:pPr lvl="1"/>
            <a:r>
              <a:rPr lang="es-ES" b="1" dirty="0">
                <a:solidFill>
                  <a:srgbClr val="0E2F62"/>
                </a:solidFill>
              </a:rPr>
              <a:t>P6</a:t>
            </a:r>
            <a:endParaRPr lang="es-ES" dirty="0">
              <a:solidFill>
                <a:srgbClr val="0E2F62"/>
              </a:solidFill>
            </a:endParaRPr>
          </a:p>
          <a:p>
            <a:pPr lvl="1"/>
            <a:r>
              <a:rPr lang="es-ES" sz="1200" dirty="0"/>
              <a:t>Exponer y facilitar el acceso a datos espaciales mediante </a:t>
            </a:r>
            <a:r>
              <a:rPr lang="es-ES" sz="1200" b="1" dirty="0" err="1"/>
              <a:t>APIs</a:t>
            </a:r>
            <a:r>
              <a:rPr lang="es-ES" sz="1200" b="1" dirty="0"/>
              <a:t> y servicios de Datos</a:t>
            </a:r>
          </a:p>
        </p:txBody>
      </p:sp>
      <p:pic>
        <p:nvPicPr>
          <p:cNvPr id="6" name="Imagen 43">
            <a:extLst>
              <a:ext uri="{FF2B5EF4-FFF2-40B4-BE49-F238E27FC236}">
                <a16:creationId xmlns:a16="http://schemas.microsoft.com/office/drawing/2014/main" id="{6CD60577-5C26-C2DC-782E-0024F9E6FA5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1252" y="7742620"/>
            <a:ext cx="721202" cy="578742"/>
          </a:xfrm>
          <a:prstGeom prst="rect">
            <a:avLst/>
          </a:prstGeom>
        </p:spPr>
      </p:pic>
      <p:pic>
        <p:nvPicPr>
          <p:cNvPr id="8" name="Imagen 49">
            <a:extLst>
              <a:ext uri="{FF2B5EF4-FFF2-40B4-BE49-F238E27FC236}">
                <a16:creationId xmlns:a16="http://schemas.microsoft.com/office/drawing/2014/main" id="{F6DD99A8-7D9D-6564-D6CB-BEDE9B4CF89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8703" y="6585761"/>
            <a:ext cx="682011" cy="538031"/>
          </a:xfrm>
          <a:prstGeom prst="rect">
            <a:avLst/>
          </a:prstGeom>
        </p:spPr>
      </p:pic>
      <p:pic>
        <p:nvPicPr>
          <p:cNvPr id="9" name="Imagen 47">
            <a:extLst>
              <a:ext uri="{FF2B5EF4-FFF2-40B4-BE49-F238E27FC236}">
                <a16:creationId xmlns:a16="http://schemas.microsoft.com/office/drawing/2014/main" id="{5CE89C5A-A005-84B9-E4BC-1694AA6549E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2179" y="5415561"/>
            <a:ext cx="658840" cy="658840"/>
          </a:xfrm>
          <a:prstGeom prst="rect">
            <a:avLst/>
          </a:prstGeom>
        </p:spPr>
      </p:pic>
      <p:pic>
        <p:nvPicPr>
          <p:cNvPr id="10" name="Imagen 45">
            <a:extLst>
              <a:ext uri="{FF2B5EF4-FFF2-40B4-BE49-F238E27FC236}">
                <a16:creationId xmlns:a16="http://schemas.microsoft.com/office/drawing/2014/main" id="{0242F064-0D18-381F-111F-0B0035530D4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889329" y="4368738"/>
            <a:ext cx="715203" cy="655603"/>
          </a:xfrm>
          <a:prstGeom prst="rect">
            <a:avLst/>
          </a:prstGeom>
        </p:spPr>
      </p:pic>
      <p:sp>
        <p:nvSpPr>
          <p:cNvPr id="11" name="Hexágono 20">
            <a:extLst>
              <a:ext uri="{FF2B5EF4-FFF2-40B4-BE49-F238E27FC236}">
                <a16:creationId xmlns:a16="http://schemas.microsoft.com/office/drawing/2014/main" id="{3B70D032-C77C-409B-BBC8-0A3D98D2F1DB}"/>
              </a:ext>
              <a:ext uri="{C183D7F6-B498-43B3-948B-1728B52AA6E4}">
                <adec:decorative xmlns:adec="http://schemas.microsoft.com/office/drawing/2017/decorative" val="1"/>
              </a:ext>
            </a:extLst>
          </p:cNvPr>
          <p:cNvSpPr/>
          <p:nvPr/>
        </p:nvSpPr>
        <p:spPr>
          <a:xfrm>
            <a:off x="3844226" y="4304911"/>
            <a:ext cx="797273" cy="720080"/>
          </a:xfrm>
          <a:prstGeom prst="hexagon">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Hexágono 21">
            <a:extLst>
              <a:ext uri="{FF2B5EF4-FFF2-40B4-BE49-F238E27FC236}">
                <a16:creationId xmlns:a16="http://schemas.microsoft.com/office/drawing/2014/main" id="{70DEE6EF-EC03-E31E-C958-3BF038615EA2}"/>
              </a:ext>
              <a:ext uri="{C183D7F6-B498-43B3-948B-1728B52AA6E4}">
                <adec:decorative xmlns:adec="http://schemas.microsoft.com/office/drawing/2017/decorative" val="1"/>
              </a:ext>
            </a:extLst>
          </p:cNvPr>
          <p:cNvSpPr/>
          <p:nvPr/>
        </p:nvSpPr>
        <p:spPr>
          <a:xfrm>
            <a:off x="507769" y="5390480"/>
            <a:ext cx="797273" cy="720080"/>
          </a:xfrm>
          <a:prstGeom prst="hexagon">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Hexágono 22">
            <a:extLst>
              <a:ext uri="{FF2B5EF4-FFF2-40B4-BE49-F238E27FC236}">
                <a16:creationId xmlns:a16="http://schemas.microsoft.com/office/drawing/2014/main" id="{FBCD31F5-6E51-C613-F21D-F02D8EBE8407}"/>
              </a:ext>
              <a:ext uri="{C183D7F6-B498-43B3-948B-1728B52AA6E4}">
                <adec:decorative xmlns:adec="http://schemas.microsoft.com/office/drawing/2017/decorative" val="1"/>
              </a:ext>
            </a:extLst>
          </p:cNvPr>
          <p:cNvSpPr/>
          <p:nvPr/>
        </p:nvSpPr>
        <p:spPr>
          <a:xfrm>
            <a:off x="3806529" y="5387637"/>
            <a:ext cx="797273" cy="720080"/>
          </a:xfrm>
          <a:prstGeom prst="hexagon">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Hexágono 23">
            <a:extLst>
              <a:ext uri="{FF2B5EF4-FFF2-40B4-BE49-F238E27FC236}">
                <a16:creationId xmlns:a16="http://schemas.microsoft.com/office/drawing/2014/main" id="{9F5B1543-BC1A-6509-7B21-8E1B5F779048}"/>
              </a:ext>
              <a:ext uri="{C183D7F6-B498-43B3-948B-1728B52AA6E4}">
                <adec:decorative xmlns:adec="http://schemas.microsoft.com/office/drawing/2017/decorative" val="1"/>
              </a:ext>
            </a:extLst>
          </p:cNvPr>
          <p:cNvSpPr/>
          <p:nvPr/>
        </p:nvSpPr>
        <p:spPr>
          <a:xfrm>
            <a:off x="518480" y="6489161"/>
            <a:ext cx="797273" cy="720080"/>
          </a:xfrm>
          <a:prstGeom prst="hexagon">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Hexágono 24">
            <a:extLst>
              <a:ext uri="{FF2B5EF4-FFF2-40B4-BE49-F238E27FC236}">
                <a16:creationId xmlns:a16="http://schemas.microsoft.com/office/drawing/2014/main" id="{85D9E31D-B1B0-EBEF-C108-F2887AA9C271}"/>
              </a:ext>
              <a:ext uri="{C183D7F6-B498-43B3-948B-1728B52AA6E4}">
                <adec:decorative xmlns:adec="http://schemas.microsoft.com/office/drawing/2017/decorative" val="1"/>
              </a:ext>
            </a:extLst>
          </p:cNvPr>
          <p:cNvSpPr/>
          <p:nvPr/>
        </p:nvSpPr>
        <p:spPr>
          <a:xfrm>
            <a:off x="3814316" y="6516164"/>
            <a:ext cx="797273" cy="720080"/>
          </a:xfrm>
          <a:prstGeom prst="hexagon">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Hexágono 25">
            <a:extLst>
              <a:ext uri="{FF2B5EF4-FFF2-40B4-BE49-F238E27FC236}">
                <a16:creationId xmlns:a16="http://schemas.microsoft.com/office/drawing/2014/main" id="{774F2711-C6DD-86F6-48D8-F58C07D09899}"/>
              </a:ext>
              <a:ext uri="{C183D7F6-B498-43B3-948B-1728B52AA6E4}">
                <adec:decorative xmlns:adec="http://schemas.microsoft.com/office/drawing/2017/decorative" val="1"/>
              </a:ext>
            </a:extLst>
          </p:cNvPr>
          <p:cNvSpPr/>
          <p:nvPr/>
        </p:nvSpPr>
        <p:spPr>
          <a:xfrm>
            <a:off x="2321342" y="7671951"/>
            <a:ext cx="797273" cy="720080"/>
          </a:xfrm>
          <a:prstGeom prst="hexagon">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26">
            <a:extLst>
              <a:ext uri="{FF2B5EF4-FFF2-40B4-BE49-F238E27FC236}">
                <a16:creationId xmlns:a16="http://schemas.microsoft.com/office/drawing/2014/main" id="{0710B7ED-8185-34B4-BBAB-B7368A1C3739}"/>
              </a:ext>
            </a:extLst>
          </p:cNvPr>
          <p:cNvSpPr/>
          <p:nvPr/>
        </p:nvSpPr>
        <p:spPr>
          <a:xfrm>
            <a:off x="1305042" y="4313912"/>
            <a:ext cx="1813573" cy="738664"/>
          </a:xfrm>
          <a:prstGeom prst="rect">
            <a:avLst/>
          </a:prstGeom>
        </p:spPr>
        <p:txBody>
          <a:bodyPr wrap="none">
            <a:spAutoFit/>
          </a:bodyPr>
          <a:lstStyle/>
          <a:p>
            <a:r>
              <a:rPr lang="es-ES" b="1" dirty="0">
                <a:solidFill>
                  <a:srgbClr val="0E2F62"/>
                </a:solidFill>
              </a:rPr>
              <a:t>P1</a:t>
            </a:r>
          </a:p>
          <a:p>
            <a:r>
              <a:rPr lang="es-ES" sz="1200" b="1" dirty="0"/>
              <a:t>Geocodificación</a:t>
            </a:r>
            <a:r>
              <a:rPr lang="es-ES" sz="1200" dirty="0"/>
              <a:t> de datos </a:t>
            </a:r>
          </a:p>
          <a:p>
            <a:r>
              <a:rPr lang="es-ES" sz="1200" dirty="0"/>
              <a:t>espaciales</a:t>
            </a:r>
          </a:p>
        </p:txBody>
      </p:sp>
      <p:sp>
        <p:nvSpPr>
          <p:cNvPr id="20" name="Rectángulo 27">
            <a:extLst>
              <a:ext uri="{FF2B5EF4-FFF2-40B4-BE49-F238E27FC236}">
                <a16:creationId xmlns:a16="http://schemas.microsoft.com/office/drawing/2014/main" id="{1808B8A7-AD0B-E0F4-9A05-45E08919262D}"/>
              </a:ext>
            </a:extLst>
          </p:cNvPr>
          <p:cNvSpPr/>
          <p:nvPr/>
        </p:nvSpPr>
        <p:spPr>
          <a:xfrm>
            <a:off x="4649635" y="4334732"/>
            <a:ext cx="1749774" cy="738664"/>
          </a:xfrm>
          <a:prstGeom prst="rect">
            <a:avLst/>
          </a:prstGeom>
        </p:spPr>
        <p:txBody>
          <a:bodyPr wrap="none">
            <a:spAutoFit/>
          </a:bodyPr>
          <a:lstStyle/>
          <a:p>
            <a:pPr defTabSz="457200"/>
            <a:r>
              <a:rPr lang="es-ES" b="1" dirty="0">
                <a:solidFill>
                  <a:srgbClr val="0E2F62"/>
                </a:solidFill>
              </a:rPr>
              <a:t>P2</a:t>
            </a:r>
          </a:p>
          <a:p>
            <a:pPr defTabSz="457200"/>
            <a:r>
              <a:rPr lang="es-ES" sz="1200" dirty="0"/>
              <a:t>Proporcionar </a:t>
            </a:r>
            <a:r>
              <a:rPr lang="es-ES" sz="1200" b="1" dirty="0"/>
              <a:t>geometrías</a:t>
            </a:r>
          </a:p>
          <a:p>
            <a:pPr defTabSz="457200"/>
            <a:r>
              <a:rPr lang="es-ES" sz="1200" b="1" dirty="0"/>
              <a:t>útiles </a:t>
            </a:r>
          </a:p>
        </p:txBody>
      </p:sp>
      <p:pic>
        <p:nvPicPr>
          <p:cNvPr id="21" name="Imagen 41">
            <a:extLst>
              <a:ext uri="{FF2B5EF4-FFF2-40B4-BE49-F238E27FC236}">
                <a16:creationId xmlns:a16="http://schemas.microsoft.com/office/drawing/2014/main" id="{05D550EF-B59E-9BA1-0AD1-82119B997AA0}"/>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38043" y="4380145"/>
            <a:ext cx="547436" cy="514818"/>
          </a:xfrm>
          <a:prstGeom prst="rect">
            <a:avLst/>
          </a:prstGeom>
        </p:spPr>
      </p:pic>
      <p:sp>
        <p:nvSpPr>
          <p:cNvPr id="22" name="Rectángulo 28">
            <a:extLst>
              <a:ext uri="{FF2B5EF4-FFF2-40B4-BE49-F238E27FC236}">
                <a16:creationId xmlns:a16="http://schemas.microsoft.com/office/drawing/2014/main" id="{4E2F335B-2A0B-3517-6CF6-97A442CC4F34}"/>
              </a:ext>
            </a:extLst>
          </p:cNvPr>
          <p:cNvSpPr/>
          <p:nvPr/>
        </p:nvSpPr>
        <p:spPr>
          <a:xfrm>
            <a:off x="1305042" y="5406918"/>
            <a:ext cx="2049279" cy="738664"/>
          </a:xfrm>
          <a:prstGeom prst="rect">
            <a:avLst/>
          </a:prstGeom>
        </p:spPr>
        <p:txBody>
          <a:bodyPr wrap="none">
            <a:spAutoFit/>
          </a:bodyPr>
          <a:lstStyle/>
          <a:p>
            <a:r>
              <a:rPr lang="es-ES" b="1" dirty="0">
                <a:solidFill>
                  <a:srgbClr val="0E2F62"/>
                </a:solidFill>
              </a:rPr>
              <a:t>P3</a:t>
            </a:r>
            <a:endParaRPr lang="es-ES" dirty="0">
              <a:solidFill>
                <a:srgbClr val="0E2F62"/>
              </a:solidFill>
            </a:endParaRPr>
          </a:p>
          <a:p>
            <a:r>
              <a:rPr lang="es-ES" sz="1200" dirty="0"/>
              <a:t>Usar el </a:t>
            </a:r>
            <a:r>
              <a:rPr lang="es-ES" sz="1200" b="1" dirty="0"/>
              <a:t>sistema de referencia </a:t>
            </a:r>
          </a:p>
          <a:p>
            <a:r>
              <a:rPr lang="es-ES" sz="1200" b="1" dirty="0"/>
              <a:t>geográfico </a:t>
            </a:r>
            <a:r>
              <a:rPr lang="es-ES" sz="1200" dirty="0"/>
              <a:t>apropiado</a:t>
            </a:r>
          </a:p>
        </p:txBody>
      </p:sp>
      <p:sp>
        <p:nvSpPr>
          <p:cNvPr id="23" name="Rectángulo 29">
            <a:extLst>
              <a:ext uri="{FF2B5EF4-FFF2-40B4-BE49-F238E27FC236}">
                <a16:creationId xmlns:a16="http://schemas.microsoft.com/office/drawing/2014/main" id="{B745676F-38F7-800B-7250-5F72CB9F5D6C}"/>
              </a:ext>
            </a:extLst>
          </p:cNvPr>
          <p:cNvSpPr/>
          <p:nvPr/>
        </p:nvSpPr>
        <p:spPr>
          <a:xfrm>
            <a:off x="4621299" y="5271271"/>
            <a:ext cx="2185883" cy="923330"/>
          </a:xfrm>
          <a:prstGeom prst="rect">
            <a:avLst/>
          </a:prstGeom>
        </p:spPr>
        <p:txBody>
          <a:bodyPr wrap="square">
            <a:spAutoFit/>
          </a:bodyPr>
          <a:lstStyle/>
          <a:p>
            <a:r>
              <a:rPr lang="es-ES" b="1" dirty="0">
                <a:solidFill>
                  <a:srgbClr val="0E2F62"/>
                </a:solidFill>
              </a:rPr>
              <a:t>P4</a:t>
            </a:r>
          </a:p>
          <a:p>
            <a:r>
              <a:rPr lang="es-ES" sz="1200" dirty="0"/>
              <a:t>Proporcionar una codificación precisa y completa de los valores de las </a:t>
            </a:r>
            <a:r>
              <a:rPr lang="es-ES" sz="1200" b="1" dirty="0"/>
              <a:t>coordenadas</a:t>
            </a:r>
          </a:p>
        </p:txBody>
      </p:sp>
      <p:sp>
        <p:nvSpPr>
          <p:cNvPr id="24" name="Rectángulo 30">
            <a:extLst>
              <a:ext uri="{FF2B5EF4-FFF2-40B4-BE49-F238E27FC236}">
                <a16:creationId xmlns:a16="http://schemas.microsoft.com/office/drawing/2014/main" id="{882A024B-B924-AE8F-AB1D-046C8BA64303}"/>
              </a:ext>
            </a:extLst>
          </p:cNvPr>
          <p:cNvSpPr/>
          <p:nvPr/>
        </p:nvSpPr>
        <p:spPr>
          <a:xfrm>
            <a:off x="1328056" y="6457159"/>
            <a:ext cx="2217353" cy="738664"/>
          </a:xfrm>
          <a:prstGeom prst="rect">
            <a:avLst/>
          </a:prstGeom>
        </p:spPr>
        <p:txBody>
          <a:bodyPr wrap="square">
            <a:spAutoFit/>
          </a:bodyPr>
          <a:lstStyle/>
          <a:p>
            <a:r>
              <a:rPr lang="es-ES" b="1" dirty="0">
                <a:solidFill>
                  <a:srgbClr val="0E2F62"/>
                </a:solidFill>
              </a:rPr>
              <a:t>P5</a:t>
            </a:r>
            <a:endParaRPr lang="es-ES" dirty="0">
              <a:solidFill>
                <a:srgbClr val="0E2F62"/>
              </a:solidFill>
            </a:endParaRPr>
          </a:p>
          <a:p>
            <a:r>
              <a:rPr lang="es-ES" sz="1200" dirty="0"/>
              <a:t>Incorporar información sobre </a:t>
            </a:r>
            <a:r>
              <a:rPr lang="es-ES" sz="1200" b="1" dirty="0"/>
              <a:t>cambios en los datos espaciales</a:t>
            </a:r>
          </a:p>
        </p:txBody>
      </p:sp>
      <p:sp>
        <p:nvSpPr>
          <p:cNvPr id="25" name="Rectángulo 32">
            <a:extLst>
              <a:ext uri="{FF2B5EF4-FFF2-40B4-BE49-F238E27FC236}">
                <a16:creationId xmlns:a16="http://schemas.microsoft.com/office/drawing/2014/main" id="{070E73BD-9FF6-530E-A872-203AA92FA284}"/>
              </a:ext>
            </a:extLst>
          </p:cNvPr>
          <p:cNvSpPr/>
          <p:nvPr/>
        </p:nvSpPr>
        <p:spPr>
          <a:xfrm>
            <a:off x="3118615" y="7570326"/>
            <a:ext cx="2144811" cy="923330"/>
          </a:xfrm>
          <a:prstGeom prst="rect">
            <a:avLst/>
          </a:prstGeom>
        </p:spPr>
        <p:txBody>
          <a:bodyPr wrap="square">
            <a:spAutoFit/>
          </a:bodyPr>
          <a:lstStyle/>
          <a:p>
            <a:r>
              <a:rPr lang="es-ES" b="1" dirty="0">
                <a:solidFill>
                  <a:srgbClr val="0E2F62"/>
                </a:solidFill>
              </a:rPr>
              <a:t>P7</a:t>
            </a:r>
            <a:endParaRPr lang="es-ES" dirty="0">
              <a:solidFill>
                <a:srgbClr val="0E2F62"/>
              </a:solidFill>
            </a:endParaRPr>
          </a:p>
          <a:p>
            <a:r>
              <a:rPr lang="es-ES" sz="1200" dirty="0"/>
              <a:t>Describir adecuadamente los datos espaciales usando </a:t>
            </a:r>
            <a:r>
              <a:rPr lang="es-ES" sz="1200" b="1" dirty="0"/>
              <a:t>metadatos</a:t>
            </a:r>
            <a:r>
              <a:rPr lang="es-ES" sz="1200" dirty="0"/>
              <a:t> específicos</a:t>
            </a:r>
          </a:p>
        </p:txBody>
      </p:sp>
      <p:sp>
        <p:nvSpPr>
          <p:cNvPr id="26" name="Hexágono 14">
            <a:extLst>
              <a:ext uri="{FF2B5EF4-FFF2-40B4-BE49-F238E27FC236}">
                <a16:creationId xmlns:a16="http://schemas.microsoft.com/office/drawing/2014/main" id="{6CAC1557-27F7-2184-0360-029B84AE859A}"/>
              </a:ext>
              <a:ext uri="{C183D7F6-B498-43B3-948B-1728B52AA6E4}">
                <adec:decorative xmlns:adec="http://schemas.microsoft.com/office/drawing/2017/decorative" val="1"/>
              </a:ext>
            </a:extLst>
          </p:cNvPr>
          <p:cNvSpPr/>
          <p:nvPr/>
        </p:nvSpPr>
        <p:spPr>
          <a:xfrm>
            <a:off x="518480" y="4317611"/>
            <a:ext cx="797273" cy="720080"/>
          </a:xfrm>
          <a:prstGeom prst="hexagon">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55561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4DAAA-9640-1A77-8097-8FEF636827DA}"/>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C29115FA-6D94-3A65-91CE-3A1CB4002E31}"/>
              </a:ext>
            </a:extLst>
          </p:cNvPr>
          <p:cNvSpPr>
            <a:spLocks noGrp="1"/>
          </p:cNvSpPr>
          <p:nvPr>
            <p:ph type="body" sz="quarter" idx="11"/>
          </p:nvPr>
        </p:nvSpPr>
        <p:spPr>
          <a:xfrm>
            <a:off x="463551" y="2157634"/>
            <a:ext cx="6692900" cy="1839815"/>
          </a:xfrm>
        </p:spPr>
        <p:txBody>
          <a:bodyPr lIns="91440" tIns="45720" rIns="91440" bIns="45720" anchor="t"/>
          <a:lstStyle/>
          <a:p>
            <a:pPr marL="0" indent="0" algn="just">
              <a:buNone/>
            </a:pPr>
            <a:r>
              <a:rPr lang="es-ES" sz="1200" dirty="0"/>
              <a:t>La localización o ubicación de los objetos sobre la Tierra es una acción cotidiana, bien utilizando descriptores de posición como cuando nos referimos a una calle, una ciudad o a un barrio, o bien de una forma más precisa mediante las coordenadas como la longitud y la latitud.</a:t>
            </a:r>
          </a:p>
          <a:p>
            <a:pPr marL="0" indent="0" algn="just">
              <a:buNone/>
            </a:pPr>
            <a:r>
              <a:rPr lang="es-ES" sz="1200" dirty="0"/>
              <a:t>Esta localización geográfica de un lugar o </a:t>
            </a:r>
            <a:r>
              <a:rPr lang="es-ES" sz="1200" b="1" dirty="0"/>
              <a:t>Georreferenciación, </a:t>
            </a:r>
            <a:r>
              <a:rPr lang="es-ES" sz="1200" dirty="0"/>
              <a:t>como ya hemos mencionado</a:t>
            </a:r>
            <a:r>
              <a:rPr lang="es-ES" sz="1200" b="1" dirty="0"/>
              <a:t>, </a:t>
            </a:r>
            <a:r>
              <a:rPr lang="es-ES" sz="1200" dirty="0"/>
              <a:t>se</a:t>
            </a:r>
            <a:r>
              <a:rPr lang="es-ES" sz="1200" b="1" dirty="0"/>
              <a:t> </a:t>
            </a:r>
            <a:r>
              <a:rPr lang="es-ES" sz="1200" dirty="0"/>
              <a:t>puede hacer de una forma precisa mediante coordenadas (georreferenciación </a:t>
            </a:r>
            <a:r>
              <a:rPr lang="es-ES" sz="1200" b="1" dirty="0"/>
              <a:t>directa</a:t>
            </a:r>
            <a:r>
              <a:rPr lang="es-ES" sz="1200" dirty="0"/>
              <a:t>) o de una forma menos precisa mediante el nombre de una calle y portal y el nombre de una ciudad (georreferenciación </a:t>
            </a:r>
            <a:r>
              <a:rPr lang="es-ES" sz="1200" b="1" dirty="0"/>
              <a:t>indirecta</a:t>
            </a:r>
            <a:r>
              <a:rPr lang="es-ES" sz="1200" dirty="0"/>
              <a:t>). El método más usado, para tareas como enviar una carta postal, quedar en un lugar o indicar donde trabajamos, es el indirecto, mientras que, para la instalación de cualquier elemento, ingeniería civil, los móviles con GPS o topografía se usa el método preciso, el directo. [ISO 19111 e ISO 19112]</a:t>
            </a:r>
          </a:p>
        </p:txBody>
      </p:sp>
      <p:sp>
        <p:nvSpPr>
          <p:cNvPr id="11" name="Text Placeholder 10">
            <a:extLst>
              <a:ext uri="{FF2B5EF4-FFF2-40B4-BE49-F238E27FC236}">
                <a16:creationId xmlns:a16="http://schemas.microsoft.com/office/drawing/2014/main" id="{8F4FCF47-E5FF-0E5B-E9C8-67E3A3DD566F}"/>
              </a:ext>
            </a:extLst>
          </p:cNvPr>
          <p:cNvSpPr>
            <a:spLocks noGrp="1"/>
          </p:cNvSpPr>
          <p:nvPr>
            <p:ph type="body" sz="quarter" idx="12"/>
          </p:nvPr>
        </p:nvSpPr>
        <p:spPr/>
        <p:txBody>
          <a:bodyPr/>
          <a:lstStyle/>
          <a:p>
            <a:r>
              <a:rPr lang="en-US" dirty="0"/>
              <a:t>03</a:t>
            </a:r>
          </a:p>
        </p:txBody>
      </p:sp>
      <p:sp>
        <p:nvSpPr>
          <p:cNvPr id="13" name="Marcador de texto 3">
            <a:extLst>
              <a:ext uri="{FF2B5EF4-FFF2-40B4-BE49-F238E27FC236}">
                <a16:creationId xmlns:a16="http://schemas.microsoft.com/office/drawing/2014/main" id="{4FA89B29-2810-2CFB-DE20-62FBB91DAE6E}"/>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P1 - Geocodificación de datos espaciales</a:t>
            </a:r>
          </a:p>
        </p:txBody>
      </p:sp>
      <p:pic>
        <p:nvPicPr>
          <p:cNvPr id="14" name="Imagen 4">
            <a:extLst>
              <a:ext uri="{FF2B5EF4-FFF2-40B4-BE49-F238E27FC236}">
                <a16:creationId xmlns:a16="http://schemas.microsoft.com/office/drawing/2014/main" id="{C8C13598-5D21-4D43-0A01-1A2F3C42A24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27306" y="858474"/>
            <a:ext cx="970371" cy="912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pic>
      <p:sp>
        <p:nvSpPr>
          <p:cNvPr id="18" name="CuadroTexto 17">
            <a:extLst>
              <a:ext uri="{FF2B5EF4-FFF2-40B4-BE49-F238E27FC236}">
                <a16:creationId xmlns:a16="http://schemas.microsoft.com/office/drawing/2014/main" id="{C37CA1C5-6E7E-1777-859B-52B8C101F5B4}"/>
              </a:ext>
            </a:extLst>
          </p:cNvPr>
          <p:cNvSpPr txBox="1"/>
          <p:nvPr/>
        </p:nvSpPr>
        <p:spPr>
          <a:xfrm>
            <a:off x="447529" y="4035045"/>
            <a:ext cx="3253812" cy="1938992"/>
          </a:xfrm>
          <a:prstGeom prst="rect">
            <a:avLst/>
          </a:prstGeom>
          <a:noFill/>
        </p:spPr>
        <p:txBody>
          <a:bodyPr wrap="square">
            <a:spAutoFit/>
          </a:bodyPr>
          <a:lstStyle/>
          <a:p>
            <a:pPr marL="0" indent="0" algn="just">
              <a:buNone/>
            </a:pPr>
            <a:r>
              <a:rPr lang="es-ES" sz="1200" dirty="0"/>
              <a:t>La forma más básica y comprensible por todas las personas de especificar una ubicación geográfica suele ser a través de una </a:t>
            </a:r>
            <a:r>
              <a:rPr lang="es-ES" sz="1200" b="1" dirty="0"/>
              <a:t>dirección postal (Paseo del Prado </a:t>
            </a:r>
            <a:r>
              <a:rPr lang="es-ES" sz="1200" b="1" dirty="0" err="1"/>
              <a:t>nº</a:t>
            </a:r>
            <a:r>
              <a:rPr lang="es-ES" sz="1200" b="1" dirty="0"/>
              <a:t> 2 Madrid) </a:t>
            </a:r>
            <a:r>
              <a:rPr lang="es-ES" sz="1200" dirty="0"/>
              <a:t>o un </a:t>
            </a:r>
            <a:r>
              <a:rPr lang="es-ES" sz="1200" b="1" dirty="0"/>
              <a:t>topónimo (museo del Prado)</a:t>
            </a:r>
            <a:r>
              <a:rPr lang="es-ES" sz="1200" dirty="0"/>
              <a:t>. Sin embargo, las búsquedas por estas denominaciones son, al mismo tiempo, las menos versátiles y pueden resultar imprecisas, especialmente cuando se refieren a áreas muy extensas a diferencia de la ubicación mediante coordenadas.</a:t>
            </a:r>
          </a:p>
        </p:txBody>
      </p:sp>
      <p:sp>
        <p:nvSpPr>
          <p:cNvPr id="20" name="CuadroTexto 19">
            <a:extLst>
              <a:ext uri="{FF2B5EF4-FFF2-40B4-BE49-F238E27FC236}">
                <a16:creationId xmlns:a16="http://schemas.microsoft.com/office/drawing/2014/main" id="{7EA434DE-508D-9516-31A9-14AFF0AF8FEC}"/>
              </a:ext>
            </a:extLst>
          </p:cNvPr>
          <p:cNvSpPr txBox="1"/>
          <p:nvPr/>
        </p:nvSpPr>
        <p:spPr>
          <a:xfrm>
            <a:off x="433387" y="6011633"/>
            <a:ext cx="6692899" cy="1015663"/>
          </a:xfrm>
          <a:prstGeom prst="rect">
            <a:avLst/>
          </a:prstGeom>
          <a:noFill/>
        </p:spPr>
        <p:txBody>
          <a:bodyPr wrap="square">
            <a:spAutoFit/>
          </a:bodyPr>
          <a:lstStyle/>
          <a:p>
            <a:pPr algn="just"/>
            <a:r>
              <a:rPr lang="es-ES" sz="1200" dirty="0">
                <a:effectLst/>
                <a:ea typeface="Arial Narrow" panose="020B0606020202030204" pitchFamily="34" charset="0"/>
                <a:cs typeface="Arial Narrow" panose="020B0606020202030204" pitchFamily="34" charset="0"/>
              </a:rPr>
              <a:t>Tanto las «direcciones» como los «nombres geográficos» son clave para localizar personas, edificios, servicios y eventos, facilitando la prestación de servicios públicos y privados o el enrutamiento. También actúan como indicadores de densidad poblacional o de edificaciones, proporcionando datos útiles para la planificación urbana y la gestión de recursos. Además, sirven como base para censos y encuestas sociales asegurando una cobertura completa y precisa de la población. [UN-</a:t>
            </a:r>
            <a:r>
              <a:rPr lang="es-ES" sz="1200" dirty="0" err="1">
                <a:effectLst/>
                <a:ea typeface="Arial Narrow" panose="020B0606020202030204" pitchFamily="34" charset="0"/>
                <a:cs typeface="Arial Narrow" panose="020B0606020202030204" pitchFamily="34" charset="0"/>
              </a:rPr>
              <a:t>GGIM</a:t>
            </a:r>
            <a:r>
              <a:rPr lang="es-ES" sz="1200" dirty="0">
                <a:effectLst/>
                <a:ea typeface="Arial Narrow" panose="020B0606020202030204" pitchFamily="34" charset="0"/>
                <a:cs typeface="Arial Narrow" panose="020B0606020202030204" pitchFamily="34" charset="0"/>
              </a:rPr>
              <a:t>]</a:t>
            </a:r>
            <a:endParaRPr lang="en-GB" sz="1200" dirty="0">
              <a:effectLst/>
              <a:ea typeface="Times New Roman" panose="02020603050405020304" pitchFamily="18" charset="0"/>
            </a:endParaRPr>
          </a:p>
        </p:txBody>
      </p:sp>
      <p:sp>
        <p:nvSpPr>
          <p:cNvPr id="22" name="CuadroTexto 21">
            <a:extLst>
              <a:ext uri="{FF2B5EF4-FFF2-40B4-BE49-F238E27FC236}">
                <a16:creationId xmlns:a16="http://schemas.microsoft.com/office/drawing/2014/main" id="{56661F40-67C4-709C-6D6D-4BF20F20226A}"/>
              </a:ext>
            </a:extLst>
          </p:cNvPr>
          <p:cNvSpPr txBox="1"/>
          <p:nvPr/>
        </p:nvSpPr>
        <p:spPr>
          <a:xfrm>
            <a:off x="3813989" y="7472350"/>
            <a:ext cx="3268307" cy="2123658"/>
          </a:xfrm>
          <a:prstGeom prst="rect">
            <a:avLst/>
          </a:prstGeom>
          <a:noFill/>
        </p:spPr>
        <p:txBody>
          <a:bodyPr wrap="square">
            <a:spAutoFit/>
          </a:bodyPr>
          <a:lstStyle/>
          <a:p>
            <a:pPr algn="just"/>
            <a:r>
              <a:rPr lang="es-ES" sz="1200" dirty="0"/>
              <a:t>Ejemplos de herramientas geocodificación a nivel nacional, regional y local:</a:t>
            </a:r>
          </a:p>
          <a:p>
            <a:pPr algn="just"/>
            <a:endParaRPr lang="es-ES" sz="1200" dirty="0"/>
          </a:p>
          <a:p>
            <a:pPr marL="171450" indent="-171450" algn="just">
              <a:buFont typeface="Arial" panose="020B0604020202020204" pitchFamily="34" charset="0"/>
              <a:buChar char="•"/>
            </a:pPr>
            <a:r>
              <a:rPr lang="es-ES" sz="1200" b="1" dirty="0">
                <a:solidFill>
                  <a:srgbClr val="002060"/>
                </a:solidFill>
                <a:hlinkClick r:id="rId4"/>
              </a:rPr>
              <a:t>CartoCiudad</a:t>
            </a:r>
            <a:r>
              <a:rPr lang="es-ES" sz="1200" dirty="0"/>
              <a:t> del Min. de Transportes y </a:t>
            </a:r>
            <a:r>
              <a:rPr lang="es-ES" sz="1200" dirty="0" err="1"/>
              <a:t>Mov</a:t>
            </a:r>
            <a:r>
              <a:rPr lang="es-ES" sz="1200" dirty="0"/>
              <a:t>. Sostenible.</a:t>
            </a:r>
          </a:p>
          <a:p>
            <a:pPr marL="171450" indent="-171450" algn="just">
              <a:buFont typeface="Arial" panose="020B0604020202020204" pitchFamily="34" charset="0"/>
              <a:buChar char="•"/>
            </a:pPr>
            <a:r>
              <a:rPr lang="es-ES" sz="1200" b="1" dirty="0">
                <a:solidFill>
                  <a:srgbClr val="002060"/>
                </a:solidFill>
                <a:hlinkClick r:id="rId5"/>
              </a:rPr>
              <a:t>Sede Electrónica del Catastro </a:t>
            </a:r>
            <a:r>
              <a:rPr lang="es-ES" sz="1200" dirty="0"/>
              <a:t>de la DG de Catastro.</a:t>
            </a:r>
          </a:p>
          <a:p>
            <a:pPr marL="171450" indent="-171450" algn="just">
              <a:buFont typeface="Arial" panose="020B0604020202020204" pitchFamily="34" charset="0"/>
              <a:buChar char="•"/>
            </a:pPr>
            <a:r>
              <a:rPr lang="es-ES" sz="1200" b="1" dirty="0" err="1">
                <a:hlinkClick r:id="rId6"/>
              </a:rPr>
              <a:t>Nomecalles</a:t>
            </a:r>
            <a:r>
              <a:rPr lang="es-ES" sz="1200" dirty="0"/>
              <a:t> de la Comunidad de Madrid.</a:t>
            </a:r>
          </a:p>
          <a:p>
            <a:pPr marL="171450" indent="-171450" algn="just">
              <a:buFont typeface="Arial" panose="020B0604020202020204" pitchFamily="34" charset="0"/>
              <a:buChar char="•"/>
            </a:pPr>
            <a:r>
              <a:rPr lang="es-ES" sz="1200" b="1" dirty="0">
                <a:hlinkClick r:id="rId7"/>
              </a:rPr>
              <a:t>Callejero Digital de Andalucía Unificado (</a:t>
            </a:r>
            <a:r>
              <a:rPr lang="es-ES" sz="1200" b="1" dirty="0" err="1">
                <a:hlinkClick r:id="rId7"/>
              </a:rPr>
              <a:t>CDAU</a:t>
            </a:r>
            <a:r>
              <a:rPr lang="es-ES" sz="1200" b="1" dirty="0">
                <a:hlinkClick r:id="rId7"/>
              </a:rPr>
              <a:t>) </a:t>
            </a:r>
            <a:r>
              <a:rPr lang="es-ES" sz="1200" dirty="0"/>
              <a:t>de la Junta de Andalucía.</a:t>
            </a:r>
          </a:p>
          <a:p>
            <a:pPr marL="171450" indent="-171450" algn="just">
              <a:buFont typeface="Arial" panose="020B0604020202020204" pitchFamily="34" charset="0"/>
              <a:buChar char="•"/>
            </a:pPr>
            <a:r>
              <a:rPr lang="es-ES" sz="1200" b="1" dirty="0">
                <a:hlinkClick r:id="rId8"/>
              </a:rPr>
              <a:t>Callejero Cáceres</a:t>
            </a:r>
            <a:r>
              <a:rPr lang="es-ES" sz="1200" dirty="0"/>
              <a:t> del Ayto. de Cáceres.</a:t>
            </a:r>
          </a:p>
        </p:txBody>
      </p:sp>
      <p:pic>
        <p:nvPicPr>
          <p:cNvPr id="2" name="Imagen 15" descr="Ejemplo de dirección completa">
            <a:extLst>
              <a:ext uri="{FF2B5EF4-FFF2-40B4-BE49-F238E27FC236}">
                <a16:creationId xmlns:a16="http://schemas.microsoft.com/office/drawing/2014/main" id="{62CAEEC8-3F8F-EECC-D6AD-FC34F6623BA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9835" y="3960110"/>
            <a:ext cx="3416616" cy="1919836"/>
          </a:xfrm>
          <a:prstGeom prst="rect">
            <a:avLst/>
          </a:prstGeom>
          <a:noFill/>
          <a:ln>
            <a:noFill/>
          </a:ln>
        </p:spPr>
      </p:pic>
      <p:pic>
        <p:nvPicPr>
          <p:cNvPr id="6" name="Picture 5" descr="Ejemplos de geocodificación">
            <a:extLst>
              <a:ext uri="{FF2B5EF4-FFF2-40B4-BE49-F238E27FC236}">
                <a16:creationId xmlns:a16="http://schemas.microsoft.com/office/drawing/2014/main" id="{71B4DD49-4314-04A0-66EB-BE94C6361D09}"/>
              </a:ext>
            </a:extLst>
          </p:cNvPr>
          <p:cNvPicPr>
            <a:picLocks noChangeAspect="1"/>
          </p:cNvPicPr>
          <p:nvPr/>
        </p:nvPicPr>
        <p:blipFill>
          <a:blip r:embed="rId10"/>
          <a:stretch>
            <a:fillRect/>
          </a:stretch>
        </p:blipFill>
        <p:spPr>
          <a:xfrm>
            <a:off x="477379" y="7036045"/>
            <a:ext cx="2956384" cy="2969967"/>
          </a:xfrm>
          <a:prstGeom prst="rect">
            <a:avLst/>
          </a:prstGeom>
        </p:spPr>
      </p:pic>
    </p:spTree>
    <p:extLst>
      <p:ext uri="{BB962C8B-B14F-4D97-AF65-F5344CB8AC3E}">
        <p14:creationId xmlns:p14="http://schemas.microsoft.com/office/powerpoint/2010/main" val="937536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C337C42F-82D7-DA49-9CD9-4F9AB2108A7D}"/>
              </a:ext>
            </a:extLst>
          </p:cNvPr>
          <p:cNvSpPr>
            <a:spLocks noGrp="1"/>
          </p:cNvSpPr>
          <p:nvPr/>
        </p:nvSpPr>
        <p:spPr>
          <a:xfrm>
            <a:off x="587715" y="682696"/>
            <a:ext cx="6384246" cy="1000149"/>
          </a:xfrm>
          <a:prstGeom prst="rect">
            <a:avLst/>
          </a:prstGeom>
        </p:spPr>
        <p:txBody>
          <a:bodyPr vert="horz" lIns="98694" tIns="49347" rIns="98694" bIns="49347"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s-ES" sz="3022" b="1" dirty="0">
                <a:solidFill>
                  <a:schemeClr val="tx1">
                    <a:lumMod val="85000"/>
                    <a:lumOff val="15000"/>
                  </a:schemeClr>
                </a:solidFill>
              </a:rPr>
              <a:t>Contenido</a:t>
            </a:r>
          </a:p>
        </p:txBody>
      </p:sp>
      <p:sp>
        <p:nvSpPr>
          <p:cNvPr id="5" name="CuadroTexto 7">
            <a:extLst>
              <a:ext uri="{FF2B5EF4-FFF2-40B4-BE49-F238E27FC236}">
                <a16:creationId xmlns:a16="http://schemas.microsoft.com/office/drawing/2014/main" id="{61E63EE1-59FF-87CC-9EB5-381AD0F04CE9}"/>
              </a:ext>
            </a:extLst>
          </p:cNvPr>
          <p:cNvSpPr txBox="1"/>
          <p:nvPr/>
        </p:nvSpPr>
        <p:spPr>
          <a:xfrm>
            <a:off x="890519" y="1682845"/>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01</a:t>
            </a:r>
          </a:p>
        </p:txBody>
      </p:sp>
      <p:sp>
        <p:nvSpPr>
          <p:cNvPr id="6" name="CuadroTexto 13">
            <a:extLst>
              <a:ext uri="{FF2B5EF4-FFF2-40B4-BE49-F238E27FC236}">
                <a16:creationId xmlns:a16="http://schemas.microsoft.com/office/drawing/2014/main" id="{6A88CF60-9AE0-78B4-23EC-003BEFA72142}"/>
              </a:ext>
            </a:extLst>
          </p:cNvPr>
          <p:cNvSpPr txBox="1"/>
          <p:nvPr/>
        </p:nvSpPr>
        <p:spPr>
          <a:xfrm>
            <a:off x="890519" y="2121167"/>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02</a:t>
            </a:r>
          </a:p>
        </p:txBody>
      </p:sp>
      <p:sp>
        <p:nvSpPr>
          <p:cNvPr id="7" name="CuadroTexto 14">
            <a:hlinkClick r:id="rId2" action="ppaction://hlinksldjump"/>
            <a:extLst>
              <a:ext uri="{FF2B5EF4-FFF2-40B4-BE49-F238E27FC236}">
                <a16:creationId xmlns:a16="http://schemas.microsoft.com/office/drawing/2014/main" id="{232E5C73-BE6A-D559-5CBB-A53A341E74F4}"/>
              </a:ext>
            </a:extLst>
          </p:cNvPr>
          <p:cNvSpPr txBox="1"/>
          <p:nvPr/>
        </p:nvSpPr>
        <p:spPr>
          <a:xfrm>
            <a:off x="1963198" y="2275154"/>
            <a:ext cx="4680000" cy="276999"/>
          </a:xfrm>
          <a:prstGeom prst="rect">
            <a:avLst/>
          </a:prstGeom>
          <a:noFill/>
        </p:spPr>
        <p:txBody>
          <a:bodyPr wrap="square" rtlCol="0" anchor="ctr">
            <a:spAutoFit/>
          </a:bodyPr>
          <a:lstStyle/>
          <a:p>
            <a:pPr>
              <a:buClr>
                <a:srgbClr val="801F89"/>
              </a:buClr>
            </a:pPr>
            <a:r>
              <a:rPr lang="es-ES_tradnl" sz="1200" dirty="0"/>
              <a:t>Entendiendo los datos espaciales …………………………………….….………….. </a:t>
            </a:r>
            <a:r>
              <a:rPr lang="es-ES_tradnl" sz="1200" dirty="0">
                <a:hlinkClick r:id="rId3" action="ppaction://hlinksldjump"/>
              </a:rPr>
              <a:t>05</a:t>
            </a:r>
            <a:endParaRPr lang="es-ES" sz="1100" dirty="0"/>
          </a:p>
        </p:txBody>
      </p:sp>
      <p:sp>
        <p:nvSpPr>
          <p:cNvPr id="13" name="CuadroTexto 22">
            <a:extLst>
              <a:ext uri="{FF2B5EF4-FFF2-40B4-BE49-F238E27FC236}">
                <a16:creationId xmlns:a16="http://schemas.microsoft.com/office/drawing/2014/main" id="{3D0052F8-BE0C-773E-DB7A-40FBD7C4009F}"/>
              </a:ext>
            </a:extLst>
          </p:cNvPr>
          <p:cNvSpPr txBox="1"/>
          <p:nvPr/>
        </p:nvSpPr>
        <p:spPr>
          <a:xfrm>
            <a:off x="890519" y="6139671"/>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04</a:t>
            </a:r>
          </a:p>
        </p:txBody>
      </p:sp>
      <p:sp>
        <p:nvSpPr>
          <p:cNvPr id="15" name="CuadroTexto 23">
            <a:hlinkClick r:id="" action="ppaction://noaction"/>
            <a:extLst>
              <a:ext uri="{FF2B5EF4-FFF2-40B4-BE49-F238E27FC236}">
                <a16:creationId xmlns:a16="http://schemas.microsoft.com/office/drawing/2014/main" id="{F47A9E2D-EE8A-1C85-1F57-6D6AEE6E7BE6}"/>
              </a:ext>
            </a:extLst>
          </p:cNvPr>
          <p:cNvSpPr txBox="1"/>
          <p:nvPr/>
        </p:nvSpPr>
        <p:spPr>
          <a:xfrm>
            <a:off x="2001983" y="6368948"/>
            <a:ext cx="4680000" cy="276999"/>
          </a:xfrm>
          <a:prstGeom prst="rect">
            <a:avLst/>
          </a:prstGeom>
          <a:noFill/>
        </p:spPr>
        <p:txBody>
          <a:bodyPr wrap="square" rtlCol="0" anchor="ctr">
            <a:spAutoFit/>
          </a:bodyPr>
          <a:lstStyle/>
          <a:p>
            <a:pPr indent="-114300" algn="just"/>
            <a:r>
              <a:rPr lang="es-ES_tradnl" sz="1200" dirty="0"/>
              <a:t>Referencias ……………….</a:t>
            </a:r>
            <a:r>
              <a:rPr lang="es-ES" sz="1200" dirty="0"/>
              <a:t>...........................................................................</a:t>
            </a:r>
            <a:r>
              <a:rPr lang="es-ES" sz="1200" dirty="0">
                <a:hlinkClick r:id="rId4" action="ppaction://hlinksldjump"/>
              </a:rPr>
              <a:t>63</a:t>
            </a:r>
            <a:endParaRPr lang="es-ES" sz="1100" dirty="0"/>
          </a:p>
        </p:txBody>
      </p:sp>
      <p:sp>
        <p:nvSpPr>
          <p:cNvPr id="26" name="Rectángulo 19">
            <a:extLst>
              <a:ext uri="{FF2B5EF4-FFF2-40B4-BE49-F238E27FC236}">
                <a16:creationId xmlns:a16="http://schemas.microsoft.com/office/drawing/2014/main" id="{87806387-13FA-C175-2E7A-4D998591933B}"/>
              </a:ext>
              <a:ext uri="{C183D7F6-B498-43B3-948B-1728B52AA6E4}">
                <adec:decorative xmlns:adec="http://schemas.microsoft.com/office/drawing/2017/decorative" val="1"/>
              </a:ext>
            </a:extLst>
          </p:cNvPr>
          <p:cNvSpPr/>
          <p:nvPr/>
        </p:nvSpPr>
        <p:spPr>
          <a:xfrm>
            <a:off x="424543" y="3138440"/>
            <a:ext cx="6858000" cy="30007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46" dirty="0"/>
          </a:p>
        </p:txBody>
      </p:sp>
      <p:sp>
        <p:nvSpPr>
          <p:cNvPr id="29" name="Rectángulo 60">
            <a:hlinkClick r:id="rId5" action="ppaction://hlinksldjump"/>
            <a:extLst>
              <a:ext uri="{FF2B5EF4-FFF2-40B4-BE49-F238E27FC236}">
                <a16:creationId xmlns:a16="http://schemas.microsoft.com/office/drawing/2014/main" id="{58A8028A-A240-7BE9-87C5-B9ABD2A513B8}"/>
              </a:ext>
            </a:extLst>
          </p:cNvPr>
          <p:cNvSpPr/>
          <p:nvPr/>
        </p:nvSpPr>
        <p:spPr>
          <a:xfrm>
            <a:off x="1105873" y="3749786"/>
            <a:ext cx="6010618" cy="276999"/>
          </a:xfrm>
          <a:prstGeom prst="rect">
            <a:avLst/>
          </a:prstGeom>
        </p:spPr>
        <p:txBody>
          <a:bodyPr wrap="square" anchor="ctr">
            <a:spAutoFit/>
          </a:bodyPr>
          <a:lstStyle/>
          <a:p>
            <a:r>
              <a:rPr lang="es-ES_tradnl" sz="1200" b="1" dirty="0"/>
              <a:t>P1: </a:t>
            </a:r>
            <a:r>
              <a:rPr lang="es-ES" sz="1200" dirty="0"/>
              <a:t>Geocodificación de datos postales .................................................................................... </a:t>
            </a:r>
            <a:r>
              <a:rPr lang="es-ES" sz="1200" dirty="0">
                <a:hlinkClick r:id="rId6" action="ppaction://hlinksldjump"/>
              </a:rPr>
              <a:t>29</a:t>
            </a:r>
            <a:endParaRPr lang="es-ES_tradnl" sz="1200" dirty="0"/>
          </a:p>
        </p:txBody>
      </p:sp>
      <p:sp>
        <p:nvSpPr>
          <p:cNvPr id="30" name="Rectángulo 61">
            <a:hlinkClick r:id="rId7" action="ppaction://hlinksldjump"/>
            <a:extLst>
              <a:ext uri="{FF2B5EF4-FFF2-40B4-BE49-F238E27FC236}">
                <a16:creationId xmlns:a16="http://schemas.microsoft.com/office/drawing/2014/main" id="{8C72ECAC-629E-0B23-DEF4-B6F6741DDD2C}"/>
              </a:ext>
            </a:extLst>
          </p:cNvPr>
          <p:cNvSpPr/>
          <p:nvPr/>
        </p:nvSpPr>
        <p:spPr>
          <a:xfrm>
            <a:off x="1105872" y="4003179"/>
            <a:ext cx="6010619" cy="276999"/>
          </a:xfrm>
          <a:prstGeom prst="rect">
            <a:avLst/>
          </a:prstGeom>
        </p:spPr>
        <p:txBody>
          <a:bodyPr wrap="square" anchor="ctr">
            <a:spAutoFit/>
          </a:bodyPr>
          <a:lstStyle/>
          <a:p>
            <a:r>
              <a:rPr lang="es-ES_tradnl" sz="1200" b="1" dirty="0"/>
              <a:t>P2: </a:t>
            </a:r>
            <a:r>
              <a:rPr lang="es-ES" sz="1200" dirty="0"/>
              <a:t>Proporcionar geometrías útiles ......................................................................................... </a:t>
            </a:r>
            <a:r>
              <a:rPr lang="es-ES" sz="1200" dirty="0">
                <a:hlinkClick r:id="rId8" action="ppaction://hlinksldjump"/>
              </a:rPr>
              <a:t>31</a:t>
            </a:r>
            <a:endParaRPr lang="es-ES_tradnl" sz="1200" dirty="0"/>
          </a:p>
        </p:txBody>
      </p:sp>
      <p:sp>
        <p:nvSpPr>
          <p:cNvPr id="74" name="Rectángulo 59">
            <a:hlinkClick r:id="rId9" action="ppaction://hlinksldjump"/>
            <a:extLst>
              <a:ext uri="{FF2B5EF4-FFF2-40B4-BE49-F238E27FC236}">
                <a16:creationId xmlns:a16="http://schemas.microsoft.com/office/drawing/2014/main" id="{2F08C61E-459E-0597-6D57-1BF84E211CE2}"/>
              </a:ext>
            </a:extLst>
          </p:cNvPr>
          <p:cNvSpPr/>
          <p:nvPr/>
        </p:nvSpPr>
        <p:spPr>
          <a:xfrm>
            <a:off x="2001983" y="6848742"/>
            <a:ext cx="4680000" cy="276999"/>
          </a:xfrm>
          <a:prstGeom prst="rect">
            <a:avLst/>
          </a:prstGeom>
        </p:spPr>
        <p:txBody>
          <a:bodyPr wrap="square" anchor="ctr">
            <a:spAutoFit/>
          </a:bodyPr>
          <a:lstStyle/>
          <a:p>
            <a:pPr indent="-79130" algn="just"/>
            <a:r>
              <a:rPr lang="es-ES" sz="1200" dirty="0"/>
              <a:t>Ejemplos de metadatos de datos espaciales INSPIRE </a:t>
            </a:r>
            <a:r>
              <a:rPr lang="es-ES_tradnl" sz="1200" dirty="0"/>
              <a:t>…………………………</a:t>
            </a:r>
            <a:r>
              <a:rPr lang="es-ES_tradnl" sz="1200" dirty="0">
                <a:hlinkClick r:id="rId9" action="ppaction://hlinksldjump"/>
              </a:rPr>
              <a:t>66</a:t>
            </a:r>
            <a:endParaRPr lang="es-ES_tradnl" sz="1200" dirty="0"/>
          </a:p>
        </p:txBody>
      </p:sp>
      <p:sp>
        <p:nvSpPr>
          <p:cNvPr id="75" name="CuadroTexto 54">
            <a:extLst>
              <a:ext uri="{FF2B5EF4-FFF2-40B4-BE49-F238E27FC236}">
                <a16:creationId xmlns:a16="http://schemas.microsoft.com/office/drawing/2014/main" id="{1A74C836-50C3-CA96-2357-084112905961}"/>
              </a:ext>
            </a:extLst>
          </p:cNvPr>
          <p:cNvSpPr txBox="1"/>
          <p:nvPr/>
        </p:nvSpPr>
        <p:spPr>
          <a:xfrm>
            <a:off x="890519" y="6725631"/>
            <a:ext cx="1144800" cy="523220"/>
          </a:xfrm>
          <a:prstGeom prst="rect">
            <a:avLst/>
          </a:prstGeom>
          <a:noFill/>
        </p:spPr>
        <p:txBody>
          <a:bodyPr wrap="square" rtlCol="0" anchor="ctr">
            <a:spAutoFit/>
          </a:bodyPr>
          <a:lstStyle/>
          <a:p>
            <a:r>
              <a:rPr lang="es-ES" sz="2800" spc="-150" dirty="0">
                <a:latin typeface="Neutra Text" panose="02000000000000000000" pitchFamily="50" charset="0"/>
              </a:rPr>
              <a:t>Anexo I</a:t>
            </a:r>
          </a:p>
        </p:txBody>
      </p:sp>
      <p:sp>
        <p:nvSpPr>
          <p:cNvPr id="76" name="CuadroTexto 17">
            <a:extLst>
              <a:ext uri="{FF2B5EF4-FFF2-40B4-BE49-F238E27FC236}">
                <a16:creationId xmlns:a16="http://schemas.microsoft.com/office/drawing/2014/main" id="{FE02B404-EBDA-A57A-ABB4-39EFC821440A}"/>
              </a:ext>
            </a:extLst>
          </p:cNvPr>
          <p:cNvSpPr txBox="1"/>
          <p:nvPr/>
        </p:nvSpPr>
        <p:spPr>
          <a:xfrm>
            <a:off x="890519" y="3097844"/>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03</a:t>
            </a:r>
          </a:p>
        </p:txBody>
      </p:sp>
      <p:sp>
        <p:nvSpPr>
          <p:cNvPr id="77" name="CuadroTexto 18">
            <a:hlinkClick r:id="rId8" action="ppaction://hlinksldjump"/>
            <a:extLst>
              <a:ext uri="{FF2B5EF4-FFF2-40B4-BE49-F238E27FC236}">
                <a16:creationId xmlns:a16="http://schemas.microsoft.com/office/drawing/2014/main" id="{AFA23D20-9CB2-826F-012D-F029B586D02B}"/>
              </a:ext>
            </a:extLst>
          </p:cNvPr>
          <p:cNvSpPr txBox="1"/>
          <p:nvPr/>
        </p:nvSpPr>
        <p:spPr>
          <a:xfrm>
            <a:off x="1963198" y="3299763"/>
            <a:ext cx="4680000" cy="276999"/>
          </a:xfrm>
          <a:prstGeom prst="rect">
            <a:avLst/>
          </a:prstGeom>
          <a:noFill/>
        </p:spPr>
        <p:txBody>
          <a:bodyPr wrap="square" rtlCol="0" anchor="ctr">
            <a:spAutoFit/>
          </a:bodyPr>
          <a:lstStyle/>
          <a:p>
            <a:pPr indent="-114300"/>
            <a:r>
              <a:rPr lang="es-ES_tradnl" sz="1200" dirty="0"/>
              <a:t>Pautas de publicación de datos espaciales……</a:t>
            </a:r>
            <a:r>
              <a:rPr lang="es-ES" sz="1200" dirty="0"/>
              <a:t>...................................... </a:t>
            </a:r>
            <a:r>
              <a:rPr lang="es-ES" sz="1200" dirty="0">
                <a:hlinkClick r:id="rId10" action="ppaction://hlinksldjump"/>
              </a:rPr>
              <a:t>28</a:t>
            </a:r>
            <a:endParaRPr lang="es-ES" sz="1200" dirty="0"/>
          </a:p>
        </p:txBody>
      </p:sp>
      <p:sp>
        <p:nvSpPr>
          <p:cNvPr id="78" name="CuadroTexto 42">
            <a:hlinkClick r:id="rId11" action="ppaction://hlinksldjump"/>
            <a:extLst>
              <a:ext uri="{FF2B5EF4-FFF2-40B4-BE49-F238E27FC236}">
                <a16:creationId xmlns:a16="http://schemas.microsoft.com/office/drawing/2014/main" id="{A5FE2D9B-2D64-ACD0-D499-CAE7CF419AC8}"/>
              </a:ext>
            </a:extLst>
          </p:cNvPr>
          <p:cNvSpPr txBox="1"/>
          <p:nvPr/>
        </p:nvSpPr>
        <p:spPr>
          <a:xfrm>
            <a:off x="1963198" y="1874568"/>
            <a:ext cx="4680000" cy="276999"/>
          </a:xfrm>
          <a:prstGeom prst="rect">
            <a:avLst/>
          </a:prstGeom>
          <a:noFill/>
        </p:spPr>
        <p:txBody>
          <a:bodyPr wrap="square" rtlCol="0" anchor="ctr">
            <a:spAutoFit/>
          </a:bodyPr>
          <a:lstStyle/>
          <a:p>
            <a:pPr indent="-114300"/>
            <a:r>
              <a:rPr lang="es-ES_tradnl" sz="1200" dirty="0"/>
              <a:t>Introducción</a:t>
            </a:r>
            <a:r>
              <a:rPr lang="es-ES" sz="1200" dirty="0"/>
              <a:t> .......................................................................................... </a:t>
            </a:r>
            <a:r>
              <a:rPr lang="es-ES" sz="1200" dirty="0">
                <a:hlinkClick r:id="rId11" action="ppaction://hlinksldjump"/>
              </a:rPr>
              <a:t>04</a:t>
            </a:r>
            <a:endParaRPr lang="es-ES_tradnl" sz="1200" dirty="0"/>
          </a:p>
        </p:txBody>
      </p:sp>
      <p:sp>
        <p:nvSpPr>
          <p:cNvPr id="2" name="Rectángulo 60">
            <a:hlinkClick r:id="rId5" action="ppaction://hlinksldjump"/>
            <a:extLst>
              <a:ext uri="{FF2B5EF4-FFF2-40B4-BE49-F238E27FC236}">
                <a16:creationId xmlns:a16="http://schemas.microsoft.com/office/drawing/2014/main" id="{29AAFEB0-D2D5-28FE-8D39-A361EB363A18}"/>
              </a:ext>
            </a:extLst>
          </p:cNvPr>
          <p:cNvSpPr/>
          <p:nvPr/>
        </p:nvSpPr>
        <p:spPr>
          <a:xfrm>
            <a:off x="1105873" y="4311696"/>
            <a:ext cx="6010620" cy="276999"/>
          </a:xfrm>
          <a:prstGeom prst="rect">
            <a:avLst/>
          </a:prstGeom>
        </p:spPr>
        <p:txBody>
          <a:bodyPr wrap="none" anchor="ctr">
            <a:spAutoFit/>
          </a:bodyPr>
          <a:lstStyle/>
          <a:p>
            <a:r>
              <a:rPr lang="es-ES_tradnl" sz="1200" b="1" dirty="0"/>
              <a:t>P3: </a:t>
            </a:r>
            <a:r>
              <a:rPr lang="es-ES" sz="1200" dirty="0"/>
              <a:t>Usar el sistema de referencia geográfico apropiado ......................................................... </a:t>
            </a:r>
            <a:r>
              <a:rPr lang="es-ES" sz="1200" dirty="0">
                <a:hlinkClick r:id="rId12" action="ppaction://hlinksldjump"/>
              </a:rPr>
              <a:t>38</a:t>
            </a:r>
            <a:endParaRPr lang="es-ES_tradnl" sz="1200" dirty="0"/>
          </a:p>
        </p:txBody>
      </p:sp>
      <p:sp>
        <p:nvSpPr>
          <p:cNvPr id="3" name="Rectángulo 61">
            <a:hlinkClick r:id="rId7" action="ppaction://hlinksldjump"/>
            <a:extLst>
              <a:ext uri="{FF2B5EF4-FFF2-40B4-BE49-F238E27FC236}">
                <a16:creationId xmlns:a16="http://schemas.microsoft.com/office/drawing/2014/main" id="{DAF5E9AC-1957-B59E-ECE6-FA0DA1B4D1BE}"/>
              </a:ext>
            </a:extLst>
          </p:cNvPr>
          <p:cNvSpPr/>
          <p:nvPr/>
        </p:nvSpPr>
        <p:spPr>
          <a:xfrm>
            <a:off x="1105873" y="4633587"/>
            <a:ext cx="6029258" cy="276999"/>
          </a:xfrm>
          <a:prstGeom prst="rect">
            <a:avLst/>
          </a:prstGeom>
        </p:spPr>
        <p:txBody>
          <a:bodyPr wrap="square" anchor="ctr">
            <a:spAutoFit/>
          </a:bodyPr>
          <a:lstStyle/>
          <a:p>
            <a:r>
              <a:rPr lang="es-ES_tradnl" sz="1200" b="1" dirty="0"/>
              <a:t>P4</a:t>
            </a:r>
            <a:r>
              <a:rPr lang="es-ES_tradnl" sz="1200" dirty="0"/>
              <a:t>: </a:t>
            </a:r>
            <a:r>
              <a:rPr lang="es-ES" sz="1200" dirty="0"/>
              <a:t>Proporcionar una codificación precisa y completa de los valores de las coordenadas .... </a:t>
            </a:r>
            <a:r>
              <a:rPr lang="es-ES" sz="1200" dirty="0">
                <a:hlinkClick r:id="rId13" action="ppaction://hlinksldjump"/>
              </a:rPr>
              <a:t>39</a:t>
            </a:r>
            <a:endParaRPr lang="es-ES_tradnl" sz="1200" dirty="0"/>
          </a:p>
        </p:txBody>
      </p:sp>
      <p:sp>
        <p:nvSpPr>
          <p:cNvPr id="10" name="Rectángulo 60">
            <a:hlinkClick r:id="rId5" action="ppaction://hlinksldjump"/>
            <a:extLst>
              <a:ext uri="{FF2B5EF4-FFF2-40B4-BE49-F238E27FC236}">
                <a16:creationId xmlns:a16="http://schemas.microsoft.com/office/drawing/2014/main" id="{264C7446-F4AE-5CC9-D789-37EF4A4051CA}"/>
              </a:ext>
            </a:extLst>
          </p:cNvPr>
          <p:cNvSpPr/>
          <p:nvPr/>
        </p:nvSpPr>
        <p:spPr>
          <a:xfrm>
            <a:off x="1105872" y="4946061"/>
            <a:ext cx="6029259" cy="276999"/>
          </a:xfrm>
          <a:prstGeom prst="rect">
            <a:avLst/>
          </a:prstGeom>
        </p:spPr>
        <p:txBody>
          <a:bodyPr wrap="square" anchor="ctr">
            <a:spAutoFit/>
          </a:bodyPr>
          <a:lstStyle/>
          <a:p>
            <a:r>
              <a:rPr lang="es-ES" sz="1200" b="1" dirty="0"/>
              <a:t>P5: </a:t>
            </a:r>
            <a:r>
              <a:rPr lang="es-ES" sz="1200" dirty="0"/>
              <a:t>Incorporar información sobre cambios en los datos espaciales .………………………………….. </a:t>
            </a:r>
            <a:r>
              <a:rPr lang="es-ES" sz="1200" dirty="0">
                <a:hlinkClick r:id="rId14" action="ppaction://hlinksldjump"/>
              </a:rPr>
              <a:t>46</a:t>
            </a:r>
            <a:endParaRPr lang="es-ES_tradnl" sz="1200" dirty="0"/>
          </a:p>
        </p:txBody>
      </p:sp>
      <p:sp>
        <p:nvSpPr>
          <p:cNvPr id="11" name="Rectángulo 61">
            <a:hlinkClick r:id="rId7" action="ppaction://hlinksldjump"/>
            <a:extLst>
              <a:ext uri="{FF2B5EF4-FFF2-40B4-BE49-F238E27FC236}">
                <a16:creationId xmlns:a16="http://schemas.microsoft.com/office/drawing/2014/main" id="{79D11A7F-0AED-A9EA-6E44-8ABB5C6F41E1}"/>
              </a:ext>
            </a:extLst>
          </p:cNvPr>
          <p:cNvSpPr/>
          <p:nvPr/>
        </p:nvSpPr>
        <p:spPr>
          <a:xfrm>
            <a:off x="1105873" y="5255575"/>
            <a:ext cx="6130949" cy="276999"/>
          </a:xfrm>
          <a:prstGeom prst="rect">
            <a:avLst/>
          </a:prstGeom>
        </p:spPr>
        <p:txBody>
          <a:bodyPr wrap="square" anchor="ctr">
            <a:spAutoFit/>
          </a:bodyPr>
          <a:lstStyle/>
          <a:p>
            <a:r>
              <a:rPr lang="es-ES_tradnl" sz="1200" b="1" dirty="0"/>
              <a:t>P6</a:t>
            </a:r>
            <a:r>
              <a:rPr lang="es-ES_tradnl" sz="1200" dirty="0"/>
              <a:t>: </a:t>
            </a:r>
            <a:r>
              <a:rPr lang="es-ES" sz="1200" dirty="0"/>
              <a:t>Exponer y facilitar el acceso a datos espaciales mediante </a:t>
            </a:r>
            <a:r>
              <a:rPr lang="es-ES" sz="1200" dirty="0" err="1"/>
              <a:t>APIs</a:t>
            </a:r>
            <a:r>
              <a:rPr lang="es-ES" sz="1200" dirty="0"/>
              <a:t> y servicios de Datos ……. </a:t>
            </a:r>
            <a:r>
              <a:rPr lang="es-ES" sz="1200" dirty="0">
                <a:hlinkClick r:id="rId15" action="ppaction://hlinksldjump"/>
              </a:rPr>
              <a:t>51</a:t>
            </a:r>
            <a:endParaRPr lang="es-ES" sz="1200" dirty="0"/>
          </a:p>
        </p:txBody>
      </p:sp>
      <p:sp>
        <p:nvSpPr>
          <p:cNvPr id="14" name="Rectángulo 60">
            <a:hlinkClick r:id="rId5" action="ppaction://hlinksldjump"/>
            <a:extLst>
              <a:ext uri="{FF2B5EF4-FFF2-40B4-BE49-F238E27FC236}">
                <a16:creationId xmlns:a16="http://schemas.microsoft.com/office/drawing/2014/main" id="{4A2C5179-42E4-B998-5193-6B1BE5770E1E}"/>
              </a:ext>
            </a:extLst>
          </p:cNvPr>
          <p:cNvSpPr/>
          <p:nvPr/>
        </p:nvSpPr>
        <p:spPr>
          <a:xfrm>
            <a:off x="1105873" y="5565089"/>
            <a:ext cx="6072167" cy="276999"/>
          </a:xfrm>
          <a:prstGeom prst="rect">
            <a:avLst/>
          </a:prstGeom>
        </p:spPr>
        <p:txBody>
          <a:bodyPr wrap="square" anchor="ctr">
            <a:spAutoFit/>
          </a:bodyPr>
          <a:lstStyle/>
          <a:p>
            <a:r>
              <a:rPr lang="es-ES_tradnl" sz="1200" b="1" dirty="0"/>
              <a:t>P7</a:t>
            </a:r>
            <a:r>
              <a:rPr lang="es-ES_tradnl" sz="1200" dirty="0"/>
              <a:t>: </a:t>
            </a:r>
            <a:r>
              <a:rPr lang="es-ES" sz="1200" dirty="0"/>
              <a:t>Describir adecuadamente los datos espaciales usando metadatos específicos ……………. </a:t>
            </a:r>
            <a:r>
              <a:rPr lang="es-ES" sz="1200" dirty="0">
                <a:hlinkClick r:id="rId16" action="ppaction://hlinksldjump"/>
              </a:rPr>
              <a:t>56</a:t>
            </a:r>
            <a:endParaRPr lang="es-ES" sz="1200" dirty="0"/>
          </a:p>
        </p:txBody>
      </p:sp>
    </p:spTree>
    <p:extLst>
      <p:ext uri="{BB962C8B-B14F-4D97-AF65-F5344CB8AC3E}">
        <p14:creationId xmlns:p14="http://schemas.microsoft.com/office/powerpoint/2010/main" val="360075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CA10D-0DCB-B4F5-28A6-AD70161B4F94}"/>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7AD6DD2F-1E3F-A091-706C-56F10CB5FC20}"/>
              </a:ext>
            </a:extLst>
          </p:cNvPr>
          <p:cNvSpPr>
            <a:spLocks noGrp="1"/>
          </p:cNvSpPr>
          <p:nvPr>
            <p:ph type="body" sz="quarter" idx="11"/>
          </p:nvPr>
        </p:nvSpPr>
        <p:spPr>
          <a:xfrm>
            <a:off x="630010" y="2019009"/>
            <a:ext cx="6354990" cy="572123"/>
          </a:xfrm>
        </p:spPr>
        <p:txBody>
          <a:bodyPr lIns="91440" tIns="45720" rIns="91440" bIns="45720" anchor="t"/>
          <a:lstStyle/>
          <a:p>
            <a:pPr marL="0" indent="0" algn="just">
              <a:buFont typeface="Arial" panose="020B0604020202020204" pitchFamily="34" charset="0"/>
              <a:buNone/>
            </a:pPr>
            <a:r>
              <a:rPr lang="es-ES" sz="1200" b="1" dirty="0"/>
              <a:t>Convertir direcciones geográficas </a:t>
            </a:r>
            <a:r>
              <a:rPr lang="es-ES" sz="1200" b="1" dirty="0">
                <a:solidFill>
                  <a:schemeClr val="tx1"/>
                </a:solidFill>
              </a:rPr>
              <a:t>o nombres geográficos en coordenadas espaciales o viceversa </a:t>
            </a:r>
            <a:r>
              <a:rPr lang="es-ES" sz="1200" dirty="0">
                <a:solidFill>
                  <a:schemeClr val="tx1"/>
                </a:solidFill>
              </a:rPr>
              <a:t>es un proceso conocido como </a:t>
            </a:r>
            <a:r>
              <a:rPr lang="es-ES" sz="1200" b="1" dirty="0">
                <a:solidFill>
                  <a:schemeClr val="tx1"/>
                </a:solidFill>
              </a:rPr>
              <a:t>geocodificación</a:t>
            </a:r>
            <a:r>
              <a:rPr lang="es-ES" sz="1200" dirty="0">
                <a:solidFill>
                  <a:schemeClr val="tx1"/>
                </a:solidFill>
              </a:rPr>
              <a:t>. Para referir este concepto, también se utiliza el término emparejado de direcciones (</a:t>
            </a:r>
            <a:r>
              <a:rPr lang="es-ES" sz="1200" i="1" dirty="0" err="1">
                <a:solidFill>
                  <a:schemeClr val="tx1"/>
                </a:solidFill>
              </a:rPr>
              <a:t>address</a:t>
            </a:r>
            <a:r>
              <a:rPr lang="es-ES" sz="1200" i="1" dirty="0">
                <a:solidFill>
                  <a:schemeClr val="tx1"/>
                </a:solidFill>
              </a:rPr>
              <a:t> </a:t>
            </a:r>
            <a:r>
              <a:rPr lang="es-ES" sz="1200" i="1" dirty="0" err="1">
                <a:solidFill>
                  <a:schemeClr val="tx1"/>
                </a:solidFill>
              </a:rPr>
              <a:t>matching</a:t>
            </a:r>
            <a:r>
              <a:rPr lang="es-ES" sz="1200" dirty="0">
                <a:solidFill>
                  <a:schemeClr val="tx1"/>
                </a:solidFill>
              </a:rPr>
              <a:t>).</a:t>
            </a:r>
          </a:p>
          <a:p>
            <a:pPr algn="just"/>
            <a:r>
              <a:rPr lang="es-ES" sz="1200" dirty="0"/>
              <a:t>La geocodificación es una operación compleja dado que no siempre se dan las condiciones que permiten establecer correctamente el emparejamiento preciso entre dirección y coordenadas, en la mayoría de los casos porque la forma en la que se expresan las direcciones postales no es uniforme, imprecisa o puede ser incompleta.</a:t>
            </a:r>
          </a:p>
          <a:p>
            <a:pPr algn="just"/>
            <a:r>
              <a:rPr lang="es-ES" sz="1200" dirty="0"/>
              <a:t>El proceso que se debe llevar a cabo para una correcta geocodificación de direcciones postales o nombres geográficos se puede </a:t>
            </a:r>
            <a:r>
              <a:rPr lang="es-ES" sz="1200" b="1" dirty="0"/>
              <a:t>simplificar</a:t>
            </a:r>
            <a:r>
              <a:rPr lang="es-ES" sz="1200" dirty="0"/>
              <a:t> en los siguientes pasos:</a:t>
            </a:r>
            <a:endParaRPr lang="es-ES" sz="1200" dirty="0">
              <a:solidFill>
                <a:schemeClr val="tx1"/>
              </a:solidFill>
            </a:endParaRPr>
          </a:p>
          <a:p>
            <a:pPr marL="0" indent="0" algn="just">
              <a:buFont typeface="Arial" panose="020B0604020202020204" pitchFamily="34" charset="0"/>
              <a:buNone/>
            </a:pPr>
            <a:endParaRPr lang="es-ES" sz="1200" dirty="0">
              <a:solidFill>
                <a:schemeClr val="tx1"/>
              </a:solidFill>
            </a:endParaRPr>
          </a:p>
          <a:p>
            <a:pPr marL="0" indent="0" algn="just">
              <a:buFont typeface="Arial" panose="020B0604020202020204" pitchFamily="34" charset="0"/>
              <a:buNone/>
            </a:pPr>
            <a:endParaRPr lang="es-ES" sz="1200" dirty="0"/>
          </a:p>
        </p:txBody>
      </p:sp>
      <p:sp>
        <p:nvSpPr>
          <p:cNvPr id="11" name="Text Placeholder 10">
            <a:extLst>
              <a:ext uri="{FF2B5EF4-FFF2-40B4-BE49-F238E27FC236}">
                <a16:creationId xmlns:a16="http://schemas.microsoft.com/office/drawing/2014/main" id="{BF71BBED-B689-9C8D-D60B-715A7BC6B8BD}"/>
              </a:ext>
            </a:extLst>
          </p:cNvPr>
          <p:cNvSpPr>
            <a:spLocks noGrp="1"/>
          </p:cNvSpPr>
          <p:nvPr>
            <p:ph type="body" sz="quarter" idx="12"/>
          </p:nvPr>
        </p:nvSpPr>
        <p:spPr/>
        <p:txBody>
          <a:bodyPr/>
          <a:lstStyle/>
          <a:p>
            <a:r>
              <a:rPr lang="en-US" dirty="0"/>
              <a:t>03</a:t>
            </a:r>
          </a:p>
        </p:txBody>
      </p:sp>
      <p:pic>
        <p:nvPicPr>
          <p:cNvPr id="3" name="Imagen 4">
            <a:extLst>
              <a:ext uri="{FF2B5EF4-FFF2-40B4-BE49-F238E27FC236}">
                <a16:creationId xmlns:a16="http://schemas.microsoft.com/office/drawing/2014/main" id="{05479082-5FBA-B6D0-4F5C-DD5100D7A6D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27306" y="858474"/>
            <a:ext cx="970371" cy="912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pic>
      <p:sp>
        <p:nvSpPr>
          <p:cNvPr id="12" name="CuadroTexto 11">
            <a:extLst>
              <a:ext uri="{FF2B5EF4-FFF2-40B4-BE49-F238E27FC236}">
                <a16:creationId xmlns:a16="http://schemas.microsoft.com/office/drawing/2014/main" id="{24CB4F55-C9F7-7920-D553-0BCB80E39549}"/>
              </a:ext>
            </a:extLst>
          </p:cNvPr>
          <p:cNvSpPr txBox="1"/>
          <p:nvPr/>
        </p:nvSpPr>
        <p:spPr>
          <a:xfrm>
            <a:off x="630011" y="6388986"/>
            <a:ext cx="6304190" cy="1077218"/>
          </a:xfrm>
          <a:prstGeom prst="rect">
            <a:avLst/>
          </a:prstGeom>
          <a:noFill/>
        </p:spPr>
        <p:txBody>
          <a:bodyPr wrap="square">
            <a:spAutoFit/>
          </a:bodyPr>
          <a:lstStyle/>
          <a:p>
            <a:pPr algn="just"/>
            <a:r>
              <a:rPr lang="es-ES" sz="1600" b="1" dirty="0"/>
              <a:t>Algunas herramientas que facilitan ambas tareas:</a:t>
            </a:r>
          </a:p>
          <a:p>
            <a:pPr algn="just"/>
            <a:endParaRPr lang="es-ES" sz="1200" dirty="0"/>
          </a:p>
          <a:p>
            <a:pPr marL="171450" indent="-171450" algn="just">
              <a:buFont typeface="Arial" panose="020B0604020202020204" pitchFamily="34" charset="0"/>
              <a:buChar char="•"/>
            </a:pPr>
            <a:r>
              <a:rPr lang="es-ES" sz="1200" b="1" dirty="0" err="1">
                <a:solidFill>
                  <a:srgbClr val="002060"/>
                </a:solidFill>
                <a:hlinkClick r:id="rId4">
                  <a:extLst>
                    <a:ext uri="{A12FA001-AC4F-418D-AE19-62706E023703}">
                      <ahyp:hlinkClr xmlns:ahyp="http://schemas.microsoft.com/office/drawing/2018/hyperlinkcolor" val="tx"/>
                    </a:ext>
                  </a:extLst>
                </a:hlinkClick>
              </a:rPr>
              <a:t>alink</a:t>
            </a:r>
            <a:r>
              <a:rPr lang="es-ES" sz="1200" b="1" dirty="0">
                <a:solidFill>
                  <a:srgbClr val="002060"/>
                </a:solidFill>
              </a:rPr>
              <a:t> </a:t>
            </a:r>
            <a:r>
              <a:rPr lang="es-ES" sz="1200" dirty="0"/>
              <a:t>herramienta de fusión de ficheros para normalizar direcciones de la Junta de Andalucía.</a:t>
            </a:r>
          </a:p>
          <a:p>
            <a:pPr marL="171450" indent="-171450" algn="just">
              <a:buFont typeface="Arial" panose="020B0604020202020204" pitchFamily="34" charset="0"/>
              <a:buChar char="•"/>
            </a:pPr>
            <a:r>
              <a:rPr lang="es-ES" sz="1200" b="1" dirty="0">
                <a:solidFill>
                  <a:srgbClr val="0E2F62"/>
                </a:solidFill>
                <a:hlinkClick r:id="rId5"/>
              </a:rPr>
              <a:t>Calculadora de </a:t>
            </a:r>
            <a:r>
              <a:rPr lang="es-ES" sz="1200" b="1" dirty="0" err="1">
                <a:solidFill>
                  <a:srgbClr val="0E2F62"/>
                </a:solidFill>
                <a:hlinkClick r:id="rId5"/>
              </a:rPr>
              <a:t>Cartociudad</a:t>
            </a:r>
            <a:r>
              <a:rPr lang="es-ES" sz="1200" dirty="0">
                <a:solidFill>
                  <a:srgbClr val="0E2F62"/>
                </a:solidFill>
              </a:rPr>
              <a:t> </a:t>
            </a:r>
            <a:r>
              <a:rPr lang="es-ES" sz="1200" dirty="0"/>
              <a:t>capaz de transformar 60.000 entradas simultáneamente del O.A. Centro Nacional de Información Geográfica del Min. de Transportes y Movilidad Sostenible.</a:t>
            </a:r>
            <a:endParaRPr lang="es-ES" sz="1200" dirty="0">
              <a:solidFill>
                <a:srgbClr val="0E2F62"/>
              </a:solidFill>
            </a:endParaRPr>
          </a:p>
        </p:txBody>
      </p:sp>
      <p:pic>
        <p:nvPicPr>
          <p:cNvPr id="6" name="Picture 5" descr="Proceso simplificado de geocodificacion de direcciones postales o nombres geográficos">
            <a:extLst>
              <a:ext uri="{FF2B5EF4-FFF2-40B4-BE49-F238E27FC236}">
                <a16:creationId xmlns:a16="http://schemas.microsoft.com/office/drawing/2014/main" id="{616C9652-AB2C-9F72-ECC0-74EF5DC3CFF2}"/>
              </a:ext>
            </a:extLst>
          </p:cNvPr>
          <p:cNvPicPr>
            <a:picLocks noChangeAspect="1"/>
          </p:cNvPicPr>
          <p:nvPr/>
        </p:nvPicPr>
        <p:blipFill>
          <a:blip r:embed="rId6"/>
          <a:stretch>
            <a:fillRect/>
          </a:stretch>
        </p:blipFill>
        <p:spPr>
          <a:xfrm>
            <a:off x="1717831" y="4078162"/>
            <a:ext cx="3959070" cy="2213755"/>
          </a:xfrm>
          <a:prstGeom prst="rect">
            <a:avLst/>
          </a:prstGeom>
        </p:spPr>
      </p:pic>
      <p:pic>
        <p:nvPicPr>
          <p:cNvPr id="8" name="Picture 7" descr="Relación bidireccional entre direcciones o nombres geográficos y coordenadas">
            <a:extLst>
              <a:ext uri="{FF2B5EF4-FFF2-40B4-BE49-F238E27FC236}">
                <a16:creationId xmlns:a16="http://schemas.microsoft.com/office/drawing/2014/main" id="{C5315FE0-F68B-A8C7-4754-80505BDFD32C}"/>
              </a:ext>
            </a:extLst>
          </p:cNvPr>
          <p:cNvPicPr>
            <a:picLocks noChangeAspect="1"/>
          </p:cNvPicPr>
          <p:nvPr/>
        </p:nvPicPr>
        <p:blipFill>
          <a:blip r:embed="rId7"/>
          <a:stretch>
            <a:fillRect/>
          </a:stretch>
        </p:blipFill>
        <p:spPr>
          <a:xfrm>
            <a:off x="1821536" y="7563273"/>
            <a:ext cx="3916602" cy="2331623"/>
          </a:xfrm>
          <a:prstGeom prst="rect">
            <a:avLst/>
          </a:prstGeom>
        </p:spPr>
      </p:pic>
    </p:spTree>
    <p:extLst>
      <p:ext uri="{BB962C8B-B14F-4D97-AF65-F5344CB8AC3E}">
        <p14:creationId xmlns:p14="http://schemas.microsoft.com/office/powerpoint/2010/main" val="4212855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F727C-1E54-94B4-1B78-A380826C2530}"/>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F5C8218B-C4E1-2CD7-419B-D94960803C54}"/>
              </a:ext>
            </a:extLst>
          </p:cNvPr>
          <p:cNvSpPr>
            <a:spLocks noGrp="1"/>
          </p:cNvSpPr>
          <p:nvPr>
            <p:ph type="body" sz="quarter" idx="11"/>
          </p:nvPr>
        </p:nvSpPr>
        <p:spPr>
          <a:xfrm>
            <a:off x="161991" y="2265727"/>
            <a:ext cx="7235687" cy="701312"/>
          </a:xfrm>
        </p:spPr>
        <p:txBody>
          <a:bodyPr lIns="91440" tIns="45720" rIns="91440" bIns="45720" anchor="t"/>
          <a:lstStyle/>
          <a:p>
            <a:pPr marL="0" indent="0" algn="just">
              <a:buFont typeface="Arial" panose="020B0604020202020204" pitchFamily="34" charset="0"/>
              <a:buNone/>
            </a:pPr>
            <a:r>
              <a:rPr lang="es-ES" sz="1200" dirty="0"/>
              <a:t>La </a:t>
            </a:r>
            <a:r>
              <a:rPr lang="es-ES" sz="1200" b="1" dirty="0"/>
              <a:t>geometría</a:t>
            </a:r>
            <a:r>
              <a:rPr lang="es-ES" sz="1200" dirty="0"/>
              <a:t> es una característica intrínseca de los objetos espaciales y se expresa como un </a:t>
            </a:r>
            <a:r>
              <a:rPr lang="es-ES" sz="1200" b="1" dirty="0"/>
              <a:t>conjunto de puntos n-dimensionales referenciados a algún SRC que sirven para determinar la extensión en el espacio o la forma de un objeto espacial</a:t>
            </a:r>
            <a:r>
              <a:rPr lang="es-ES" sz="1200" dirty="0"/>
              <a:t>, por tanto, los datos de la geometría siempre aportan una descripción más o menos aproximada a la forma y extensión real </a:t>
            </a:r>
            <a:r>
              <a:rPr lang="es-ES" sz="1200" b="1" dirty="0"/>
              <a:t>dependiendo del grado de precisión</a:t>
            </a:r>
            <a:r>
              <a:rPr lang="es-ES" sz="1200" dirty="0"/>
              <a:t> con el que se represente el objeto. Por ejemplo, representar una geometría de un edificio en un mapa para la Web no requiere el mismo nivel de detalle que se necesita para representar esa misma geometría para realizar un análisis espacial o el levantamiento de 3D de dicho edificio. </a:t>
            </a:r>
          </a:p>
          <a:p>
            <a:pPr marL="0" indent="0" algn="just">
              <a:buFont typeface="Arial" panose="020B0604020202020204" pitchFamily="34" charset="0"/>
              <a:buNone/>
            </a:pPr>
            <a:r>
              <a:rPr lang="es-ES" sz="1200" dirty="0"/>
              <a:t>Además, cuando se publican datos espaciales en la Web es fundamental tener en cuenta el ancho de banda y las capacidades de procesamiento requeridas para la interacción con este tipo de datos. Es habitual que el volumen de datos sea significativo y la capacidad de algunas herramientas como, por ejemplo, un navegador web, muy limitadas para manejar de forma eficiente determinadas geometrías.</a:t>
            </a:r>
          </a:p>
          <a:p>
            <a:pPr marL="0" indent="0" algn="just">
              <a:buFont typeface="Arial" panose="020B0604020202020204" pitchFamily="34" charset="0"/>
              <a:buNone/>
            </a:pPr>
            <a:r>
              <a:rPr lang="es-ES" sz="1200" dirty="0"/>
              <a:t>Por tanto, para decidir cómo describir una geometría es importante considerar, en la medida de lo posible, los </a:t>
            </a:r>
            <a:r>
              <a:rPr lang="es-ES" sz="1200" b="1" dirty="0"/>
              <a:t>usos previstos</a:t>
            </a:r>
            <a:r>
              <a:rPr lang="es-ES" sz="1200" dirty="0"/>
              <a:t>. Esto también puede implicar </a:t>
            </a:r>
            <a:r>
              <a:rPr lang="es-ES" sz="1200" b="1" dirty="0"/>
              <a:t>proporcionar descripciones de geometrías alternativas</a:t>
            </a:r>
            <a:r>
              <a:rPr lang="es-ES" sz="1200" dirty="0"/>
              <a:t>.</a:t>
            </a:r>
          </a:p>
        </p:txBody>
      </p:sp>
      <p:sp>
        <p:nvSpPr>
          <p:cNvPr id="11" name="Text Placeholder 10">
            <a:extLst>
              <a:ext uri="{FF2B5EF4-FFF2-40B4-BE49-F238E27FC236}">
                <a16:creationId xmlns:a16="http://schemas.microsoft.com/office/drawing/2014/main" id="{E8FB6992-FF92-27D5-0136-18A4BD4C88EE}"/>
              </a:ext>
            </a:extLst>
          </p:cNvPr>
          <p:cNvSpPr>
            <a:spLocks noGrp="1"/>
          </p:cNvSpPr>
          <p:nvPr>
            <p:ph type="body" sz="quarter" idx="12"/>
          </p:nvPr>
        </p:nvSpPr>
        <p:spPr/>
        <p:txBody>
          <a:bodyPr/>
          <a:lstStyle/>
          <a:p>
            <a:r>
              <a:rPr lang="en-US" dirty="0"/>
              <a:t>03</a:t>
            </a:r>
          </a:p>
        </p:txBody>
      </p:sp>
      <p:sp>
        <p:nvSpPr>
          <p:cNvPr id="13" name="Marcador de texto 3">
            <a:extLst>
              <a:ext uri="{FF2B5EF4-FFF2-40B4-BE49-F238E27FC236}">
                <a16:creationId xmlns:a16="http://schemas.microsoft.com/office/drawing/2014/main" id="{11C54D44-6FAC-A025-D641-801CBCB7F0A5}"/>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P2 - Proporcionar geometrías útiles</a:t>
            </a:r>
          </a:p>
        </p:txBody>
      </p:sp>
      <p:sp>
        <p:nvSpPr>
          <p:cNvPr id="12" name="Text Placeholder 7">
            <a:extLst>
              <a:ext uri="{FF2B5EF4-FFF2-40B4-BE49-F238E27FC236}">
                <a16:creationId xmlns:a16="http://schemas.microsoft.com/office/drawing/2014/main" id="{B126BBCD-779A-261B-D2E5-1EFF2F2769CE}"/>
              </a:ext>
            </a:extLst>
          </p:cNvPr>
          <p:cNvSpPr txBox="1">
            <a:spLocks/>
          </p:cNvSpPr>
          <p:nvPr/>
        </p:nvSpPr>
        <p:spPr>
          <a:xfrm>
            <a:off x="161990" y="7661274"/>
            <a:ext cx="7235687" cy="701312"/>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Proporcionar múltiples representaciones, es decir, varias geometrías para un objeto espacial pueden resultar útil dado que permite a los usuarios elegir la que mejor se adapte a su caso de uso, tratando siempre de equilibrar el beneficio de la facilidad de uso con el coste necesario de almacenamiento o el procesamiento adicional requerido para realizar las conversiones necesarias. </a:t>
            </a:r>
          </a:p>
          <a:p>
            <a:pPr algn="just"/>
            <a:r>
              <a:rPr lang="es-ES" sz="1200" dirty="0"/>
              <a:t>El requisito es que cada geometría se exprese mediante un objeto estructurado que incluya no solo las coordenadas de las posiciones que definen la geometría sino también las características específicas vinculadas. En este sentido, es especialmente importante elegir el SRC con cuidado e indicarlo claramente para cada geometría, tal como se indica en la pauta P3 sobre el uso del sistema de referencia geográfico apropiado.</a:t>
            </a:r>
          </a:p>
        </p:txBody>
      </p:sp>
      <p:pic>
        <p:nvPicPr>
          <p:cNvPr id="2" name="Imagen 3">
            <a:extLst>
              <a:ext uri="{FF2B5EF4-FFF2-40B4-BE49-F238E27FC236}">
                <a16:creationId xmlns:a16="http://schemas.microsoft.com/office/drawing/2014/main" id="{0418CFA6-B0CB-2B47-74C6-81853E47A7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6824" y="996312"/>
            <a:ext cx="995512" cy="912553"/>
          </a:xfrm>
          <a:prstGeom prst="rect">
            <a:avLst/>
          </a:prstGeom>
        </p:spPr>
      </p:pic>
      <p:pic>
        <p:nvPicPr>
          <p:cNvPr id="3" name="Imagen 5" descr="Ejemplo de definición de geometrías alternativas">
            <a:extLst>
              <a:ext uri="{FF2B5EF4-FFF2-40B4-BE49-F238E27FC236}">
                <a16:creationId xmlns:a16="http://schemas.microsoft.com/office/drawing/2014/main" id="{C89AB712-672F-5963-3B08-67AAA9259E86}"/>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3830" y="5345906"/>
            <a:ext cx="4672013" cy="1835398"/>
          </a:xfrm>
          <a:prstGeom prst="rect">
            <a:avLst/>
          </a:prstGeom>
          <a:noFill/>
          <a:ln>
            <a:noFill/>
          </a:ln>
        </p:spPr>
      </p:pic>
    </p:spTree>
    <p:extLst>
      <p:ext uri="{BB962C8B-B14F-4D97-AF65-F5344CB8AC3E}">
        <p14:creationId xmlns:p14="http://schemas.microsoft.com/office/powerpoint/2010/main" val="2802467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E5F60-AC9F-92DD-9129-9A8FEB5E1956}"/>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D0D84476-496D-7D9D-5538-1983393029F8}"/>
              </a:ext>
            </a:extLst>
          </p:cNvPr>
          <p:cNvSpPr>
            <a:spLocks noGrp="1"/>
          </p:cNvSpPr>
          <p:nvPr>
            <p:ph type="body" sz="quarter" idx="11"/>
          </p:nvPr>
        </p:nvSpPr>
        <p:spPr>
          <a:xfrm>
            <a:off x="161991" y="2367327"/>
            <a:ext cx="7235687" cy="701312"/>
          </a:xfrm>
        </p:spPr>
        <p:txBody>
          <a:bodyPr lIns="91440" tIns="45720" rIns="91440" bIns="45720" anchor="t"/>
          <a:lstStyle/>
          <a:p>
            <a:pPr marL="0" indent="0" algn="just">
              <a:buFont typeface="Arial" panose="020B0604020202020204" pitchFamily="34" charset="0"/>
              <a:buNone/>
            </a:pPr>
            <a:r>
              <a:rPr lang="es-ES" sz="1200" dirty="0"/>
              <a:t>Con el objetivo de determinar adecuadamente la forma de expresar los datos de la geometría de un objeto espacial es importante tener en cuenta los siguientes aspectos:</a:t>
            </a:r>
          </a:p>
          <a:p>
            <a:pPr marL="0" indent="0" algn="just">
              <a:buFont typeface="Arial" panose="020B0604020202020204" pitchFamily="34" charset="0"/>
              <a:buNone/>
            </a:pPr>
            <a:r>
              <a:rPr lang="es-ES" sz="1200" dirty="0"/>
              <a:t>En primer lugar, tratar de </a:t>
            </a:r>
            <a:r>
              <a:rPr lang="es-ES" sz="1200" b="1" dirty="0"/>
              <a:t>anticipar los usos y aplicaciones previstos</a:t>
            </a:r>
            <a:r>
              <a:rPr lang="es-ES" sz="1200" dirty="0"/>
              <a:t>, en particular, los escenarios de uso que implican aplicaciones geoespaciales específicas (sistemas GIS o SIG), aplicaciones web (navegadores o apps móviles) y aplicaciones de datos enlazados. </a:t>
            </a:r>
            <a:endParaRPr lang="es-ES" sz="1200" b="1" dirty="0"/>
          </a:p>
          <a:p>
            <a:pPr marL="0" indent="0" algn="just">
              <a:buFont typeface="Arial" panose="020B0604020202020204" pitchFamily="34" charset="0"/>
              <a:buNone/>
            </a:pPr>
            <a:r>
              <a:rPr lang="es-ES" sz="1200" b="1" dirty="0"/>
              <a:t>Para cada uso previsto, proporcionar descripciones geométricas alternativas </a:t>
            </a:r>
            <a:r>
              <a:rPr lang="es-ES" sz="1200" dirty="0"/>
              <a:t>considerando:</a:t>
            </a:r>
          </a:p>
        </p:txBody>
      </p:sp>
      <p:sp>
        <p:nvSpPr>
          <p:cNvPr id="11" name="Text Placeholder 10">
            <a:extLst>
              <a:ext uri="{FF2B5EF4-FFF2-40B4-BE49-F238E27FC236}">
                <a16:creationId xmlns:a16="http://schemas.microsoft.com/office/drawing/2014/main" id="{8D0BC5B4-CC4A-99AD-7E73-CB6BBF5B6E2D}"/>
              </a:ext>
            </a:extLst>
          </p:cNvPr>
          <p:cNvSpPr>
            <a:spLocks noGrp="1"/>
          </p:cNvSpPr>
          <p:nvPr>
            <p:ph type="body" sz="quarter" idx="12"/>
          </p:nvPr>
        </p:nvSpPr>
        <p:spPr/>
        <p:txBody>
          <a:bodyPr/>
          <a:lstStyle/>
          <a:p>
            <a:r>
              <a:rPr lang="en-US" dirty="0"/>
              <a:t>03</a:t>
            </a:r>
          </a:p>
        </p:txBody>
      </p:sp>
      <p:sp>
        <p:nvSpPr>
          <p:cNvPr id="12" name="Text Placeholder 7">
            <a:extLst>
              <a:ext uri="{FF2B5EF4-FFF2-40B4-BE49-F238E27FC236}">
                <a16:creationId xmlns:a16="http://schemas.microsoft.com/office/drawing/2014/main" id="{E7CFEF14-3F28-39C9-4AA3-192010073BB0}"/>
              </a:ext>
            </a:extLst>
          </p:cNvPr>
          <p:cNvSpPr txBox="1">
            <a:spLocks/>
          </p:cNvSpPr>
          <p:nvPr/>
        </p:nvSpPr>
        <p:spPr>
          <a:xfrm>
            <a:off x="161990" y="6767780"/>
            <a:ext cx="7235687" cy="1594806"/>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Hay que tener en cuenta que los aspectos indicados están relacionados entre si, por ejemplo, la dimensionalidad determina el SRC que se puede usar, así como las codificaciones o representaciones posibles de la geometría.</a:t>
            </a:r>
          </a:p>
          <a:p>
            <a:pPr algn="just"/>
            <a:r>
              <a:rPr lang="es-ES" sz="1200" dirty="0"/>
              <a:t>Es importante, además, cuando se determina la representación de una geometría, tener en cuenta el </a:t>
            </a:r>
            <a:r>
              <a:rPr lang="es-ES" sz="1200" b="1" dirty="0"/>
              <a:t>orden de los ejes de coordenadas</a:t>
            </a:r>
            <a:r>
              <a:rPr lang="es-ES" sz="1200" dirty="0"/>
              <a:t>. Es decir, longitud / latitud o latitud / longitud.</a:t>
            </a:r>
          </a:p>
          <a:p>
            <a:pPr algn="just"/>
            <a:r>
              <a:rPr lang="es-ES" sz="1200" dirty="0"/>
              <a:t>Otra distinción relevante a tener en cuenta es, por un lado, la información asociada a la geometría del objeto espacial, expresada como se ha indicado usando coordenadas, de la lista de dos o más coordenadas que expresan la ubicación de dicha geometría en el espacio.</a:t>
            </a:r>
          </a:p>
        </p:txBody>
      </p:sp>
      <p:pic>
        <p:nvPicPr>
          <p:cNvPr id="2" name="Imagen 3">
            <a:extLst>
              <a:ext uri="{FF2B5EF4-FFF2-40B4-BE49-F238E27FC236}">
                <a16:creationId xmlns:a16="http://schemas.microsoft.com/office/drawing/2014/main" id="{D4B07B88-810C-A676-B564-407512BDC1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6824" y="996312"/>
            <a:ext cx="995512" cy="912553"/>
          </a:xfrm>
          <a:prstGeom prst="rect">
            <a:avLst/>
          </a:prstGeom>
        </p:spPr>
      </p:pic>
      <p:sp>
        <p:nvSpPr>
          <p:cNvPr id="4" name="Rectángulo 10">
            <a:extLst>
              <a:ext uri="{FF2B5EF4-FFF2-40B4-BE49-F238E27FC236}">
                <a16:creationId xmlns:a16="http://schemas.microsoft.com/office/drawing/2014/main" id="{5050785D-C9FF-D94B-F0AC-E76650C6E0D8}"/>
              </a:ext>
            </a:extLst>
          </p:cNvPr>
          <p:cNvSpPr/>
          <p:nvPr/>
        </p:nvSpPr>
        <p:spPr>
          <a:xfrm>
            <a:off x="804117" y="4248715"/>
            <a:ext cx="2959637" cy="646331"/>
          </a:xfrm>
          <a:prstGeom prst="rect">
            <a:avLst/>
          </a:prstGeom>
        </p:spPr>
        <p:txBody>
          <a:bodyPr wrap="square">
            <a:spAutoFit/>
          </a:bodyPr>
          <a:lstStyle/>
          <a:p>
            <a:pPr algn="just"/>
            <a:r>
              <a:rPr lang="es-ES" sz="1200" b="1" dirty="0"/>
              <a:t>Dimensionalidad</a:t>
            </a:r>
            <a:r>
              <a:rPr lang="es-ES" sz="1200" dirty="0"/>
              <a:t> de la geometría  (0D - puntos, 1D - curvas, 2D - superficies, 3D - volúmenes).</a:t>
            </a:r>
          </a:p>
        </p:txBody>
      </p:sp>
      <p:sp>
        <p:nvSpPr>
          <p:cNvPr id="6" name="Rectángulo 12">
            <a:extLst>
              <a:ext uri="{FF2B5EF4-FFF2-40B4-BE49-F238E27FC236}">
                <a16:creationId xmlns:a16="http://schemas.microsoft.com/office/drawing/2014/main" id="{7A081EBB-3769-075A-074C-8558E70A9092}"/>
              </a:ext>
            </a:extLst>
          </p:cNvPr>
          <p:cNvSpPr/>
          <p:nvPr/>
        </p:nvSpPr>
        <p:spPr>
          <a:xfrm>
            <a:off x="4534613" y="5332064"/>
            <a:ext cx="2617410" cy="276999"/>
          </a:xfrm>
          <a:prstGeom prst="rect">
            <a:avLst/>
          </a:prstGeom>
        </p:spPr>
        <p:txBody>
          <a:bodyPr wrap="square">
            <a:spAutoFit/>
          </a:bodyPr>
          <a:lstStyle/>
          <a:p>
            <a:pPr algn="just"/>
            <a:r>
              <a:rPr lang="es-ES" sz="1200" dirty="0"/>
              <a:t>El </a:t>
            </a:r>
            <a:r>
              <a:rPr lang="es-ES" sz="1200" b="1" dirty="0"/>
              <a:t>nivel de detalle </a:t>
            </a:r>
            <a:r>
              <a:rPr lang="es-ES" sz="1200" dirty="0"/>
              <a:t>apropiado.</a:t>
            </a:r>
          </a:p>
        </p:txBody>
      </p:sp>
      <p:sp>
        <p:nvSpPr>
          <p:cNvPr id="7" name="Rectángulo 13">
            <a:extLst>
              <a:ext uri="{FF2B5EF4-FFF2-40B4-BE49-F238E27FC236}">
                <a16:creationId xmlns:a16="http://schemas.microsoft.com/office/drawing/2014/main" id="{D1369FE8-7144-2AFB-3552-ABF91C42CA1A}"/>
              </a:ext>
            </a:extLst>
          </p:cNvPr>
          <p:cNvSpPr/>
          <p:nvPr/>
        </p:nvSpPr>
        <p:spPr>
          <a:xfrm>
            <a:off x="4534613" y="4464615"/>
            <a:ext cx="2617410" cy="276999"/>
          </a:xfrm>
          <a:prstGeom prst="rect">
            <a:avLst/>
          </a:prstGeom>
        </p:spPr>
        <p:txBody>
          <a:bodyPr wrap="square">
            <a:spAutoFit/>
          </a:bodyPr>
          <a:lstStyle/>
          <a:p>
            <a:r>
              <a:rPr lang="es-ES" sz="1200" dirty="0"/>
              <a:t>El </a:t>
            </a:r>
            <a:r>
              <a:rPr lang="es-ES" sz="1200" b="1" dirty="0"/>
              <a:t>sistema de referencia </a:t>
            </a:r>
            <a:r>
              <a:rPr lang="es-ES" sz="1200" dirty="0"/>
              <a:t>apropiado.</a:t>
            </a:r>
          </a:p>
        </p:txBody>
      </p:sp>
      <p:sp>
        <p:nvSpPr>
          <p:cNvPr id="8" name="Rectángulo 14">
            <a:extLst>
              <a:ext uri="{FF2B5EF4-FFF2-40B4-BE49-F238E27FC236}">
                <a16:creationId xmlns:a16="http://schemas.microsoft.com/office/drawing/2014/main" id="{BDEFA6CF-4A3A-7CE8-4978-7CED724C22EC}"/>
              </a:ext>
            </a:extLst>
          </p:cNvPr>
          <p:cNvSpPr/>
          <p:nvPr/>
        </p:nvSpPr>
        <p:spPr>
          <a:xfrm>
            <a:off x="804117" y="5038899"/>
            <a:ext cx="2959637" cy="830997"/>
          </a:xfrm>
          <a:prstGeom prst="rect">
            <a:avLst/>
          </a:prstGeom>
        </p:spPr>
        <p:txBody>
          <a:bodyPr wrap="square">
            <a:spAutoFit/>
          </a:bodyPr>
          <a:lstStyle/>
          <a:p>
            <a:r>
              <a:rPr lang="es-ES" sz="1200" dirty="0"/>
              <a:t>La </a:t>
            </a:r>
            <a:r>
              <a:rPr lang="es-ES" sz="1200" b="1" dirty="0"/>
              <a:t>codificación geométrica </a:t>
            </a:r>
            <a:r>
              <a:rPr lang="es-ES" sz="1200" dirty="0"/>
              <a:t>adecuada tratando de anticipar, en la medida de lo posible, las herramientas software que podrían utilizar los usuarios.</a:t>
            </a:r>
          </a:p>
        </p:txBody>
      </p:sp>
      <p:sp>
        <p:nvSpPr>
          <p:cNvPr id="9" name="Marcador de texto 11">
            <a:extLst>
              <a:ext uri="{FF2B5EF4-FFF2-40B4-BE49-F238E27FC236}">
                <a16:creationId xmlns:a16="http://schemas.microsoft.com/office/drawing/2014/main" id="{ACEDCF03-60BF-8F47-FA14-F15AB8840492}"/>
              </a:ext>
            </a:extLst>
          </p:cNvPr>
          <p:cNvSpPr txBox="1">
            <a:spLocks/>
          </p:cNvSpPr>
          <p:nvPr/>
        </p:nvSpPr>
        <p:spPr>
          <a:xfrm>
            <a:off x="211371" y="4195910"/>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1.</a:t>
            </a:r>
          </a:p>
        </p:txBody>
      </p:sp>
      <p:sp>
        <p:nvSpPr>
          <p:cNvPr id="10" name="Marcador de texto 11">
            <a:extLst>
              <a:ext uri="{FF2B5EF4-FFF2-40B4-BE49-F238E27FC236}">
                <a16:creationId xmlns:a16="http://schemas.microsoft.com/office/drawing/2014/main" id="{CEA95B29-C6FD-E0D9-7567-389F8B6922B4}"/>
              </a:ext>
            </a:extLst>
          </p:cNvPr>
          <p:cNvSpPr txBox="1">
            <a:spLocks/>
          </p:cNvSpPr>
          <p:nvPr/>
        </p:nvSpPr>
        <p:spPr>
          <a:xfrm>
            <a:off x="211371" y="5038899"/>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3.</a:t>
            </a:r>
          </a:p>
        </p:txBody>
      </p:sp>
      <p:sp>
        <p:nvSpPr>
          <p:cNvPr id="14" name="Marcador de texto 11">
            <a:extLst>
              <a:ext uri="{FF2B5EF4-FFF2-40B4-BE49-F238E27FC236}">
                <a16:creationId xmlns:a16="http://schemas.microsoft.com/office/drawing/2014/main" id="{D7435DAC-3C67-EE1D-4A54-245388B5E78D}"/>
              </a:ext>
            </a:extLst>
          </p:cNvPr>
          <p:cNvSpPr txBox="1">
            <a:spLocks/>
          </p:cNvSpPr>
          <p:nvPr/>
        </p:nvSpPr>
        <p:spPr>
          <a:xfrm>
            <a:off x="4043075" y="5042973"/>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4.</a:t>
            </a:r>
          </a:p>
        </p:txBody>
      </p:sp>
      <p:sp>
        <p:nvSpPr>
          <p:cNvPr id="15" name="Marcador de texto 11">
            <a:extLst>
              <a:ext uri="{FF2B5EF4-FFF2-40B4-BE49-F238E27FC236}">
                <a16:creationId xmlns:a16="http://schemas.microsoft.com/office/drawing/2014/main" id="{210B3B13-24C3-2F65-06BB-7D0008C18D92}"/>
              </a:ext>
            </a:extLst>
          </p:cNvPr>
          <p:cNvSpPr txBox="1">
            <a:spLocks/>
          </p:cNvSpPr>
          <p:nvPr/>
        </p:nvSpPr>
        <p:spPr>
          <a:xfrm>
            <a:off x="4043076" y="4198432"/>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2.</a:t>
            </a:r>
          </a:p>
        </p:txBody>
      </p:sp>
    </p:spTree>
    <p:extLst>
      <p:ext uri="{BB962C8B-B14F-4D97-AF65-F5344CB8AC3E}">
        <p14:creationId xmlns:p14="http://schemas.microsoft.com/office/powerpoint/2010/main" val="3582336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A8062-A58C-405A-2322-480A2147E957}"/>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EA786677-0596-CC2F-628E-6AA4BF3AFA76}"/>
              </a:ext>
            </a:extLst>
          </p:cNvPr>
          <p:cNvSpPr>
            <a:spLocks noGrp="1"/>
          </p:cNvSpPr>
          <p:nvPr>
            <p:ph type="body" sz="quarter" idx="11"/>
          </p:nvPr>
        </p:nvSpPr>
        <p:spPr>
          <a:xfrm>
            <a:off x="161991" y="1899854"/>
            <a:ext cx="7235687" cy="1142457"/>
          </a:xfrm>
        </p:spPr>
        <p:txBody>
          <a:bodyPr lIns="91440" tIns="45720" rIns="91440" bIns="45720" anchor="t"/>
          <a:lstStyle/>
          <a:p>
            <a:pPr algn="just"/>
            <a:r>
              <a:rPr lang="es-ES" sz="1200" dirty="0"/>
              <a:t>Existen múltiples formatos para representar geometrías y son destacables los siguientes </a:t>
            </a:r>
            <a:r>
              <a:rPr lang="es-ES" sz="1200" b="1" dirty="0"/>
              <a:t>formatos de referencia </a:t>
            </a:r>
            <a:r>
              <a:rPr lang="es-ES" sz="1200" dirty="0"/>
              <a:t>ampliamente utilizados en las comunidades geoespaciales y el desarrollo web, como son: </a:t>
            </a:r>
            <a:r>
              <a:rPr lang="es-ES" sz="1200" dirty="0">
                <a:hlinkClick r:id="rId3"/>
              </a:rPr>
              <a:t>GML</a:t>
            </a:r>
            <a:r>
              <a:rPr lang="es-ES" sz="1200" dirty="0"/>
              <a:t>, </a:t>
            </a:r>
            <a:r>
              <a:rPr lang="es-ES" sz="1200" dirty="0" err="1">
                <a:hlinkClick r:id="rId4"/>
              </a:rPr>
              <a:t>GeoJSON</a:t>
            </a:r>
            <a:r>
              <a:rPr lang="es-ES" sz="1200" dirty="0"/>
              <a:t>, </a:t>
            </a:r>
            <a:r>
              <a:rPr lang="es-ES" sz="1200" dirty="0" err="1">
                <a:hlinkClick r:id="rId5"/>
              </a:rPr>
              <a:t>Shapefile</a:t>
            </a:r>
            <a:r>
              <a:rPr lang="es-ES" sz="1200" dirty="0"/>
              <a:t> y </a:t>
            </a:r>
            <a:r>
              <a:rPr lang="es-ES" sz="1200" dirty="0" err="1">
                <a:hlinkClick r:id="rId6"/>
              </a:rPr>
              <a:t>GeoPackage</a:t>
            </a:r>
            <a:r>
              <a:rPr lang="es-ES" sz="1200" dirty="0"/>
              <a:t>:</a:t>
            </a:r>
          </a:p>
        </p:txBody>
      </p:sp>
      <p:sp>
        <p:nvSpPr>
          <p:cNvPr id="11" name="Text Placeholder 10">
            <a:extLst>
              <a:ext uri="{FF2B5EF4-FFF2-40B4-BE49-F238E27FC236}">
                <a16:creationId xmlns:a16="http://schemas.microsoft.com/office/drawing/2014/main" id="{0C37B4F4-FFEC-E975-FF30-2AF44D2A6DE4}"/>
              </a:ext>
            </a:extLst>
          </p:cNvPr>
          <p:cNvSpPr>
            <a:spLocks noGrp="1"/>
          </p:cNvSpPr>
          <p:nvPr>
            <p:ph type="body" sz="quarter" idx="12"/>
          </p:nvPr>
        </p:nvSpPr>
        <p:spPr/>
        <p:txBody>
          <a:bodyPr/>
          <a:lstStyle/>
          <a:p>
            <a:r>
              <a:rPr lang="en-US" dirty="0"/>
              <a:t>03</a:t>
            </a:r>
          </a:p>
        </p:txBody>
      </p:sp>
      <p:sp>
        <p:nvSpPr>
          <p:cNvPr id="17" name="Rectángulo 12">
            <a:extLst>
              <a:ext uri="{FF2B5EF4-FFF2-40B4-BE49-F238E27FC236}">
                <a16:creationId xmlns:a16="http://schemas.microsoft.com/office/drawing/2014/main" id="{32FBA491-A342-FCDB-A6B6-A3F591EF8620}"/>
              </a:ext>
            </a:extLst>
          </p:cNvPr>
          <p:cNvSpPr/>
          <p:nvPr/>
        </p:nvSpPr>
        <p:spPr>
          <a:xfrm>
            <a:off x="498165" y="2563017"/>
            <a:ext cx="6436415" cy="3482183"/>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spcAft>
                <a:spcPts val="600"/>
              </a:spcAft>
              <a:buFont typeface="Arial" panose="020B0604020202020204" pitchFamily="34" charset="0"/>
              <a:buChar char="•"/>
            </a:pPr>
            <a:r>
              <a:rPr lang="es-ES" sz="1400" b="1" dirty="0">
                <a:solidFill>
                  <a:srgbClr val="F9CF3F"/>
                </a:solidFill>
              </a:rPr>
              <a:t>GML</a:t>
            </a:r>
            <a:r>
              <a:rPr lang="es-ES" sz="1400" dirty="0">
                <a:solidFill>
                  <a:srgbClr val="F9CF3F"/>
                </a:solidFill>
              </a:rPr>
              <a:t> </a:t>
            </a:r>
            <a:r>
              <a:rPr lang="es-ES" sz="1400" dirty="0"/>
              <a:t>proporciona la capacidad de expresar cualquier tipo de geometría, en cualquier SRC, y hasta en 3 dimensiones -desde puntos hasta volúmenes- y generalmente se serializa en XML.</a:t>
            </a:r>
          </a:p>
          <a:p>
            <a:pPr marL="285750" indent="-285750" algn="just">
              <a:spcBef>
                <a:spcPts val="600"/>
              </a:spcBef>
              <a:spcAft>
                <a:spcPts val="600"/>
              </a:spcAft>
              <a:buFont typeface="Arial" panose="020B0604020202020204" pitchFamily="34" charset="0"/>
              <a:buChar char="•"/>
            </a:pPr>
            <a:r>
              <a:rPr lang="es-ES" sz="1400" b="1" dirty="0" err="1">
                <a:solidFill>
                  <a:srgbClr val="F9CF3F"/>
                </a:solidFill>
              </a:rPr>
              <a:t>GeoJSON</a:t>
            </a:r>
            <a:r>
              <a:rPr lang="es-ES" sz="1400" dirty="0">
                <a:solidFill>
                  <a:srgbClr val="F9CF3F"/>
                </a:solidFill>
              </a:rPr>
              <a:t> </a:t>
            </a:r>
            <a:r>
              <a:rPr lang="es-ES" sz="1400" dirty="0"/>
              <a:t>admite solo un sistema de referencia de coordenadas, CRS84, es decir, longitud / latitud WGS84 y geometrías de hasta 2 dimensiones -puntos, líneas o polígonos y está serializado en JSON, que es un formato asequible de procesar por aplicaciones web accesibles vía navegador.</a:t>
            </a:r>
          </a:p>
          <a:p>
            <a:pPr marL="285750" indent="-285750" algn="just">
              <a:spcBef>
                <a:spcPts val="600"/>
              </a:spcBef>
              <a:spcAft>
                <a:spcPts val="600"/>
              </a:spcAft>
              <a:buFont typeface="Arial" panose="020B0604020202020204" pitchFamily="34" charset="0"/>
              <a:buChar char="•"/>
            </a:pPr>
            <a:r>
              <a:rPr lang="es-ES" sz="1400" b="1" dirty="0" err="1">
                <a:solidFill>
                  <a:srgbClr val="F9CF3F"/>
                </a:solidFill>
              </a:rPr>
              <a:t>Shapefile</a:t>
            </a:r>
            <a:r>
              <a:rPr lang="es-ES" sz="1400" dirty="0">
                <a:solidFill>
                  <a:srgbClr val="F9CF3F"/>
                </a:solidFill>
              </a:rPr>
              <a:t> </a:t>
            </a:r>
            <a:r>
              <a:rPr lang="es-ES" sz="1400" dirty="0"/>
              <a:t>almacena ubicaciones geométricas e información de atributos de las entidades geográficas. </a:t>
            </a:r>
          </a:p>
          <a:p>
            <a:pPr marL="285750" indent="-285750" algn="just">
              <a:spcBef>
                <a:spcPts val="600"/>
              </a:spcBef>
              <a:spcAft>
                <a:spcPts val="600"/>
              </a:spcAft>
              <a:buFont typeface="Arial" panose="020B0604020202020204" pitchFamily="34" charset="0"/>
              <a:buChar char="•"/>
            </a:pPr>
            <a:r>
              <a:rPr lang="es-ES" sz="1400" b="1" dirty="0" err="1">
                <a:solidFill>
                  <a:srgbClr val="F9CF3F"/>
                </a:solidFill>
              </a:rPr>
              <a:t>GeoPackage</a:t>
            </a:r>
            <a:r>
              <a:rPr lang="es-ES" sz="1400" dirty="0">
                <a:solidFill>
                  <a:srgbClr val="F9CF3F"/>
                </a:solidFill>
              </a:rPr>
              <a:t> </a:t>
            </a:r>
            <a:r>
              <a:rPr lang="es-ES" sz="1400" dirty="0"/>
              <a:t>implementado sobre la base de datos relacional </a:t>
            </a:r>
            <a:r>
              <a:rPr lang="es-ES" sz="1400" dirty="0">
                <a:solidFill>
                  <a:srgbClr val="F9CF3F"/>
                </a:solidFill>
                <a:hlinkClick r:id="rId7">
                  <a:extLst>
                    <a:ext uri="{A12FA001-AC4F-418D-AE19-62706E023703}">
                      <ahyp:hlinkClr xmlns:ahyp="http://schemas.microsoft.com/office/drawing/2018/hyperlinkcolor" val="tx"/>
                    </a:ext>
                  </a:extLst>
                </a:hlinkClick>
              </a:rPr>
              <a:t>SQLite</a:t>
            </a:r>
            <a:r>
              <a:rPr lang="es-ES" sz="1400" dirty="0">
                <a:solidFill>
                  <a:srgbClr val="F9CF3F"/>
                </a:solidFill>
              </a:rPr>
              <a:t> </a:t>
            </a:r>
            <a:r>
              <a:rPr lang="es-ES" sz="1400" dirty="0"/>
              <a:t>permite compartir y transferir datos espaciales vectoriales y ráster. Además, permite almacenar varias geometrías dentro del mismo archivo al contrario que los </a:t>
            </a:r>
            <a:r>
              <a:rPr lang="es-ES" sz="1400" dirty="0" err="1"/>
              <a:t>Shapefiles</a:t>
            </a:r>
            <a:r>
              <a:rPr lang="es-ES" sz="1400" dirty="0"/>
              <a:t> que únicamente almacenan una.</a:t>
            </a:r>
          </a:p>
        </p:txBody>
      </p:sp>
      <p:pic>
        <p:nvPicPr>
          <p:cNvPr id="2" name="Imagen 3">
            <a:extLst>
              <a:ext uri="{FF2B5EF4-FFF2-40B4-BE49-F238E27FC236}">
                <a16:creationId xmlns:a16="http://schemas.microsoft.com/office/drawing/2014/main" id="{FDA15050-6D4B-B72B-55D5-543A57E73C6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36824" y="996312"/>
            <a:ext cx="995512" cy="912553"/>
          </a:xfrm>
          <a:prstGeom prst="rect">
            <a:avLst/>
          </a:prstGeom>
        </p:spPr>
      </p:pic>
      <p:sp>
        <p:nvSpPr>
          <p:cNvPr id="4" name="Text Placeholder 7">
            <a:extLst>
              <a:ext uri="{FF2B5EF4-FFF2-40B4-BE49-F238E27FC236}">
                <a16:creationId xmlns:a16="http://schemas.microsoft.com/office/drawing/2014/main" id="{2E4B2C5E-F5B9-DB4E-4F31-2368CB3012F3}"/>
              </a:ext>
            </a:extLst>
          </p:cNvPr>
          <p:cNvSpPr txBox="1">
            <a:spLocks/>
          </p:cNvSpPr>
          <p:nvPr/>
        </p:nvSpPr>
        <p:spPr>
          <a:xfrm>
            <a:off x="161991" y="6167054"/>
            <a:ext cx="7235687" cy="2354646"/>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Font typeface="Arial" panose="020B0604020202020204" pitchFamily="34" charset="0"/>
              <a:buNone/>
            </a:pPr>
            <a:r>
              <a:rPr lang="es-ES" sz="1200" dirty="0"/>
              <a:t>Para facilitar el uso de datos de geometrías en la Web, así como en SIG, es deseable que las geometrías complejas codificadas en GML estén disponibles también de forma simplificada como </a:t>
            </a:r>
            <a:r>
              <a:rPr lang="es-ES" sz="1200" dirty="0" err="1"/>
              <a:t>GeoJSON</a:t>
            </a:r>
            <a:r>
              <a:rPr lang="es-ES" sz="1200" dirty="0"/>
              <a:t>, aplicando cualquier transformación que sea necesaria del SRC, así como simplificar y generalizar la geometría original según sea necesario (por ejemplo, transformando una geometría 3D en una 2D). </a:t>
            </a:r>
          </a:p>
          <a:p>
            <a:pPr marL="0" indent="0" algn="just">
              <a:buFont typeface="Arial" panose="020B0604020202020204" pitchFamily="34" charset="0"/>
              <a:buNone/>
            </a:pPr>
            <a:r>
              <a:rPr lang="es-ES" sz="1200" dirty="0"/>
              <a:t>Por otro lado, las representaciones de geometrías basadas en RDF se usan en la comunidad </a:t>
            </a:r>
            <a:r>
              <a:rPr lang="es-ES" sz="1200" dirty="0" err="1"/>
              <a:t>Linked</a:t>
            </a:r>
            <a:r>
              <a:rPr lang="es-ES" sz="1200" dirty="0"/>
              <a:t> Data. Esto es posible mediante el uso de vocabularios específicos, como el </a:t>
            </a:r>
            <a:r>
              <a:rPr lang="en-GB" sz="1200" dirty="0">
                <a:hlinkClick r:id="rId9"/>
              </a:rPr>
              <a:t>European Petroleum Survey Group (</a:t>
            </a:r>
            <a:r>
              <a:rPr lang="en-GB" sz="1200" dirty="0" err="1">
                <a:hlinkClick r:id="rId9"/>
              </a:rPr>
              <a:t>EPSG</a:t>
            </a:r>
            <a:r>
              <a:rPr lang="en-GB" sz="1200" dirty="0">
                <a:hlinkClick r:id="rId9"/>
              </a:rPr>
              <a:t>) </a:t>
            </a:r>
            <a:r>
              <a:rPr lang="es-ES" sz="1200" dirty="0"/>
              <a:t>solo para expresar puntos, </a:t>
            </a:r>
            <a:r>
              <a:rPr lang="es-ES" sz="1200" dirty="0" err="1">
                <a:hlinkClick r:id="rId10"/>
              </a:rPr>
              <a:t>GeoRSS</a:t>
            </a:r>
            <a:r>
              <a:rPr lang="es-ES" sz="1200" dirty="0"/>
              <a:t> para expresar puntos, líneas, cuadros, círculos y polígonos o </a:t>
            </a:r>
            <a:r>
              <a:rPr lang="es-ES" sz="1200" dirty="0" err="1">
                <a:hlinkClick r:id="rId11"/>
              </a:rPr>
              <a:t>GeoSPARQL</a:t>
            </a:r>
            <a:r>
              <a:rPr lang="es-ES" sz="1200" dirty="0"/>
              <a:t> para cualquier tipo de geometría.</a:t>
            </a:r>
          </a:p>
          <a:p>
            <a:pPr marL="0" indent="0" algn="just">
              <a:buNone/>
            </a:pPr>
            <a:r>
              <a:rPr lang="es-ES" sz="1200" dirty="0"/>
              <a:t>Con el fin de reducir el volumen de información derivado de la representación de geometrías y por tanto la reducción del ancho de banda necesario para su transferencia y/o lograr un procesamiento más eficiente, es aconsejable tener en cuenta estas opciones:</a:t>
            </a:r>
          </a:p>
          <a:p>
            <a:pPr marL="171450" indent="-171450" algn="just">
              <a:spcBef>
                <a:spcPts val="600"/>
              </a:spcBef>
              <a:buFont typeface="Arial" panose="020B0604020202020204" pitchFamily="34" charset="0"/>
              <a:buChar char="•"/>
            </a:pPr>
            <a:r>
              <a:rPr lang="es-ES" sz="1200" dirty="0"/>
              <a:t>Algunos formatos de datos espaciales soportan </a:t>
            </a:r>
            <a:r>
              <a:rPr lang="es-ES" sz="1200" b="1" dirty="0"/>
              <a:t>codificaciones comprimidas alternativas</a:t>
            </a:r>
            <a:r>
              <a:rPr lang="es-ES" sz="1200" dirty="0"/>
              <a:t>, por ejemplo, el formato KMZ se utiliza para transferir datos KML comprimidos.</a:t>
            </a:r>
          </a:p>
          <a:p>
            <a:pPr marL="171450" indent="-171450" algn="just">
              <a:spcBef>
                <a:spcPts val="600"/>
              </a:spcBef>
              <a:buFont typeface="Arial" panose="020B0604020202020204" pitchFamily="34" charset="0"/>
              <a:buChar char="•"/>
            </a:pPr>
            <a:r>
              <a:rPr lang="es-ES" sz="1200" dirty="0"/>
              <a:t>Hay formatos que admiten </a:t>
            </a:r>
            <a:r>
              <a:rPr lang="es-ES" sz="1200" b="1" dirty="0"/>
              <a:t>descripciones más compactas de los datos</a:t>
            </a:r>
            <a:r>
              <a:rPr lang="es-ES" sz="1200" dirty="0"/>
              <a:t>, por ejemplo, </a:t>
            </a:r>
            <a:r>
              <a:rPr lang="es-ES" sz="1200" dirty="0" err="1"/>
              <a:t>TopoJSON</a:t>
            </a:r>
            <a:r>
              <a:rPr lang="es-ES" sz="1200" dirty="0"/>
              <a:t> que es una extensión del formato </a:t>
            </a:r>
            <a:r>
              <a:rPr lang="es-ES" sz="1200" dirty="0" err="1"/>
              <a:t>GeoJSON</a:t>
            </a:r>
            <a:r>
              <a:rPr lang="es-ES" sz="1200" dirty="0"/>
              <a:t>.</a:t>
            </a:r>
          </a:p>
          <a:p>
            <a:pPr marL="171450" indent="-171450" algn="just">
              <a:spcBef>
                <a:spcPts val="600"/>
              </a:spcBef>
              <a:buFont typeface="Arial" panose="020B0604020202020204" pitchFamily="34" charset="0"/>
              <a:buChar char="•"/>
            </a:pPr>
            <a:r>
              <a:rPr lang="es-ES" sz="1200" dirty="0"/>
              <a:t>Proporcionar geometrías en </a:t>
            </a:r>
            <a:r>
              <a:rPr lang="es-ES" sz="1200" b="1" dirty="0"/>
              <a:t>diferentes niveles de generalización </a:t>
            </a:r>
            <a:r>
              <a:rPr lang="es-ES" sz="1200" dirty="0"/>
              <a:t>usando diferentes escalas, por ejemplo, las </a:t>
            </a:r>
            <a:r>
              <a:rPr lang="es-ES" sz="1200" dirty="0">
                <a:hlinkClick r:id="rId12"/>
              </a:rPr>
              <a:t>series cartográficas del IGN </a:t>
            </a:r>
            <a:r>
              <a:rPr lang="es-ES" sz="1200" dirty="0"/>
              <a:t>está disponible en varias escalas desde 1:25.000 a 1:2.000.000</a:t>
            </a:r>
          </a:p>
        </p:txBody>
      </p:sp>
    </p:spTree>
    <p:extLst>
      <p:ext uri="{BB962C8B-B14F-4D97-AF65-F5344CB8AC3E}">
        <p14:creationId xmlns:p14="http://schemas.microsoft.com/office/powerpoint/2010/main" val="3366015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FD9CB-C5A3-05F1-0FD4-574912FC69B0}"/>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78F3E0BC-4B4E-078E-E584-96E284E29B87}"/>
              </a:ext>
            </a:extLst>
          </p:cNvPr>
          <p:cNvSpPr>
            <a:spLocks noGrp="1"/>
          </p:cNvSpPr>
          <p:nvPr>
            <p:ph type="body" sz="quarter" idx="11"/>
          </p:nvPr>
        </p:nvSpPr>
        <p:spPr>
          <a:xfrm>
            <a:off x="161991" y="1899854"/>
            <a:ext cx="7235687" cy="1142457"/>
          </a:xfrm>
        </p:spPr>
        <p:txBody>
          <a:bodyPr lIns="91440" tIns="45720" rIns="91440" bIns="45720" anchor="t"/>
          <a:lstStyle/>
          <a:p>
            <a:pPr marL="0" indent="0" algn="just">
              <a:lnSpc>
                <a:spcPct val="110000"/>
              </a:lnSpc>
              <a:buFont typeface="Arial" panose="020B0604020202020204" pitchFamily="34" charset="0"/>
              <a:buNone/>
            </a:pPr>
            <a:r>
              <a:rPr lang="es-ES" sz="1200" dirty="0"/>
              <a:t>En el ejemplo siguiente se describe un </a:t>
            </a:r>
            <a:r>
              <a:rPr lang="es-ES" sz="1200" i="1" dirty="0" err="1"/>
              <a:t>dataset</a:t>
            </a:r>
            <a:r>
              <a:rPr lang="es-ES" sz="1200" dirty="0"/>
              <a:t> en el que se está especificando la descripción de la extensión espacial utilizando un cuadro delimitador o </a:t>
            </a:r>
            <a:r>
              <a:rPr lang="es-ES" sz="1200" i="1" dirty="0" err="1"/>
              <a:t>bounding</a:t>
            </a:r>
            <a:r>
              <a:rPr lang="es-ES" sz="1200" i="1" dirty="0"/>
              <a:t> box </a:t>
            </a:r>
            <a:r>
              <a:rPr lang="es-ES" sz="1200" dirty="0"/>
              <a:t>mediante dos longitudes y dos latitudes usando diferentes codificaciones WKT, GML y </a:t>
            </a:r>
            <a:r>
              <a:rPr lang="es-ES" sz="1200" dirty="0" err="1"/>
              <a:t>GeoJSON</a:t>
            </a:r>
            <a:r>
              <a:rPr lang="es-ES" sz="1200" dirty="0"/>
              <a:t>:</a:t>
            </a:r>
            <a:endParaRPr lang="es-ES" sz="3900" dirty="0"/>
          </a:p>
        </p:txBody>
      </p:sp>
      <p:sp>
        <p:nvSpPr>
          <p:cNvPr id="11" name="Text Placeholder 10">
            <a:extLst>
              <a:ext uri="{FF2B5EF4-FFF2-40B4-BE49-F238E27FC236}">
                <a16:creationId xmlns:a16="http://schemas.microsoft.com/office/drawing/2014/main" id="{497652CA-BE64-755A-5171-E65627123FA7}"/>
              </a:ext>
            </a:extLst>
          </p:cNvPr>
          <p:cNvSpPr>
            <a:spLocks noGrp="1"/>
          </p:cNvSpPr>
          <p:nvPr>
            <p:ph type="body" sz="quarter" idx="12"/>
          </p:nvPr>
        </p:nvSpPr>
        <p:spPr/>
        <p:txBody>
          <a:bodyPr/>
          <a:lstStyle/>
          <a:p>
            <a:r>
              <a:rPr lang="en-US" dirty="0"/>
              <a:t>03</a:t>
            </a:r>
          </a:p>
        </p:txBody>
      </p:sp>
      <p:sp>
        <p:nvSpPr>
          <p:cNvPr id="17" name="Rectángulo 12">
            <a:extLst>
              <a:ext uri="{FF2B5EF4-FFF2-40B4-BE49-F238E27FC236}">
                <a16:creationId xmlns:a16="http://schemas.microsoft.com/office/drawing/2014/main" id="{57B1F5C5-E7E9-C174-97C9-39CE09B96F23}"/>
              </a:ext>
            </a:extLst>
          </p:cNvPr>
          <p:cNvSpPr/>
          <p:nvPr/>
        </p:nvSpPr>
        <p:spPr>
          <a:xfrm>
            <a:off x="161990" y="2812407"/>
            <a:ext cx="7235687" cy="6961983"/>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&lt;http://www.w3.org/ns/dcat#&gt;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&lt;http://purl.org/dc/terms/&gt;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geosparql</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&lt;http://www.opengis.net/ont/geosparql#&gt;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locn</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&lt;http://www.w3.org/ns/locn#&gt; .</a:t>
            </a:r>
            <a:b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br>
            <a:endPar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&lt;http://www.ldproxy.net/bag/inspireadressen/&gt; a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dcat:Dataset</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dcterms:title</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Adressen</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nl</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dcterms:title</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Addresses</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"@en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dcterms:description</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INSPIRE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Adressen</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afkomstig</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uit</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de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basisregistratie</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Adressen</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lnSpc>
                <a:spcPct val="120000"/>
              </a:lnSpc>
              <a:spcBef>
                <a:spcPts val="0"/>
              </a:spcBef>
              <a:buFont typeface="Arial" panose="020B0604020202020204" pitchFamily="34" charset="0"/>
              <a:buNone/>
            </a:pP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beschikbaar</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voor</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heel</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Nederland</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nl</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dcterms:description</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INSPIRE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addresses</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derived</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from</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the</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Addresses</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base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registry</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lnSpc>
                <a:spcPct val="120000"/>
              </a:lnSpc>
              <a:spcBef>
                <a:spcPts val="0"/>
              </a:spcBef>
              <a:buFont typeface="Arial" panose="020B0604020202020204" pitchFamily="34" charset="0"/>
              <a:buNone/>
            </a:pP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available</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for</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the</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Netherlands</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"@en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dcterms:isPartOf</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&lt;http://www.ldproxy.net/bag/&gt;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dcat:theme</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&lt;http://inspire.ec.europa.eu/theme/ad&gt;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dcterms:spatial</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dcterms:Location</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locn:geometry</a:t>
            </a:r>
            <a:endPar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Bounding</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box in WKT</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POLYGON((3.053 47.975,7.24 47.975,7.24 53.504,3.053 53.504,3.053 47.975))</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geosparql:wktLiteral</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Bounding</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box in GML</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&lt;</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gml:Envelope</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srsName</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=\"http://www.opengis.net/def/crs/OGC/1.3/CRS84\"&gt;</a:t>
            </a:r>
          </a:p>
          <a:p>
            <a:pPr marL="0" indent="0">
              <a:lnSpc>
                <a:spcPct val="120000"/>
              </a:lnSpc>
              <a:spcBef>
                <a:spcPts val="0"/>
              </a:spcBef>
              <a:buFont typeface="Arial" panose="020B0604020202020204" pitchFamily="34" charset="0"/>
              <a:buNone/>
            </a:pP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gml:lowerCorner</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&gt;3.053 47.975&lt;/</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gml:lowerCorner</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lnSpc>
                <a:spcPct val="120000"/>
              </a:lnSpc>
              <a:spcBef>
                <a:spcPts val="0"/>
              </a:spcBef>
              <a:buFont typeface="Arial" panose="020B0604020202020204" pitchFamily="34" charset="0"/>
              <a:buNone/>
            </a:pP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gml:upperCorner</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&gt;7.24  53.504&lt;/</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gml:upperCorner</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lnSpc>
                <a:spcPct val="120000"/>
              </a:lnSpc>
              <a:spcBef>
                <a:spcPts val="0"/>
              </a:spcBef>
              <a:buFont typeface="Arial" panose="020B0604020202020204" pitchFamily="34" charset="0"/>
              <a:buNone/>
            </a:pP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gml:Envelope</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geosparql:gmlLiteral</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Bounding</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box in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GeoJSON</a:t>
            </a:r>
            <a:endPar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type</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Polygon</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coordinates</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lnSpc>
                <a:spcPct val="120000"/>
              </a:lnSpc>
              <a:spcBef>
                <a:spcPts val="0"/>
              </a:spcBef>
              <a:buFont typeface="Arial" panose="020B0604020202020204" pitchFamily="34" charset="0"/>
              <a:buNone/>
            </a:pP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[3.053,47.975],[7.24,47.975],[7.24,53.504],</a:t>
            </a:r>
          </a:p>
          <a:p>
            <a:pPr marL="0" indent="0">
              <a:lnSpc>
                <a:spcPct val="120000"/>
              </a:lnSpc>
              <a:spcBef>
                <a:spcPts val="0"/>
              </a:spcBef>
              <a:buFont typeface="Arial" panose="020B0604020202020204" pitchFamily="34" charset="0"/>
              <a:buNone/>
            </a:pP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[3.053,53.504],[3.053,47.975]</a:t>
            </a:r>
          </a:p>
          <a:p>
            <a:pPr marL="0" indent="0">
              <a:lnSpc>
                <a:spcPct val="120000"/>
              </a:lnSpc>
              <a:spcBef>
                <a:spcPts val="0"/>
              </a:spcBef>
              <a:buFont typeface="Arial" panose="020B0604020202020204" pitchFamily="34" charset="0"/>
              <a:buNone/>
            </a:pP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 }</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"^^https://www.iana.org/assignments/media-types/application/geo+json</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p:txBody>
      </p:sp>
      <p:pic>
        <p:nvPicPr>
          <p:cNvPr id="2" name="Imagen 3">
            <a:extLst>
              <a:ext uri="{FF2B5EF4-FFF2-40B4-BE49-F238E27FC236}">
                <a16:creationId xmlns:a16="http://schemas.microsoft.com/office/drawing/2014/main" id="{355CCB98-6181-46B4-2C9E-1EB3781358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6824" y="996312"/>
            <a:ext cx="995512" cy="912553"/>
          </a:xfrm>
          <a:prstGeom prst="rect">
            <a:avLst/>
          </a:prstGeom>
        </p:spPr>
      </p:pic>
    </p:spTree>
    <p:extLst>
      <p:ext uri="{BB962C8B-B14F-4D97-AF65-F5344CB8AC3E}">
        <p14:creationId xmlns:p14="http://schemas.microsoft.com/office/powerpoint/2010/main" val="2694153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B4DEF-FD8E-DCDA-4E9C-907315906536}"/>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223B88D6-CDD6-A682-C570-77EBE08AC2DB}"/>
              </a:ext>
            </a:extLst>
          </p:cNvPr>
          <p:cNvSpPr>
            <a:spLocks noGrp="1"/>
          </p:cNvSpPr>
          <p:nvPr>
            <p:ph type="body" sz="quarter" idx="11"/>
          </p:nvPr>
        </p:nvSpPr>
        <p:spPr>
          <a:xfrm>
            <a:off x="161993" y="2158658"/>
            <a:ext cx="7235687" cy="701312"/>
          </a:xfrm>
        </p:spPr>
        <p:txBody>
          <a:bodyPr lIns="91440" tIns="45720" rIns="91440" bIns="45720" anchor="t"/>
          <a:lstStyle/>
          <a:p>
            <a:pPr algn="just">
              <a:lnSpc>
                <a:spcPct val="110000"/>
              </a:lnSpc>
            </a:pPr>
            <a:r>
              <a:rPr lang="es-ES" sz="1200" dirty="0"/>
              <a:t>En el ejemplo anterior, se están utilizando GML y </a:t>
            </a:r>
            <a:r>
              <a:rPr lang="es-ES" sz="1200" dirty="0" err="1"/>
              <a:t>GeoJSON</a:t>
            </a:r>
            <a:r>
              <a:rPr lang="es-ES" sz="1200" dirty="0"/>
              <a:t> para expresar geometrías como objetos estructurados, y WKT para expresar la geometría como un literal. Los literales se prestan a un almacenamiento compacto y a un rápido procesamiento, pero tienen la desventaja de que las propiedades de la geometría no son fácilmente accesibles en la Web frente a la expresividad de los objetos estructurados.</a:t>
            </a:r>
          </a:p>
          <a:p>
            <a:pPr algn="just">
              <a:lnSpc>
                <a:spcPct val="110000"/>
              </a:lnSpc>
            </a:pPr>
            <a:r>
              <a:rPr lang="es-ES" sz="1200" dirty="0"/>
              <a:t>Por otro lado, se está especificando el sistema de referencia de coordenadas utilizado para el marco </a:t>
            </a:r>
            <a:r>
              <a:rPr lang="es-ES" sz="1200" dirty="0" err="1"/>
              <a:t>encuadrante</a:t>
            </a:r>
            <a:r>
              <a:rPr lang="es-ES" sz="1200" dirty="0"/>
              <a:t> o </a:t>
            </a:r>
            <a:r>
              <a:rPr lang="es-ES" sz="1200" i="1" dirty="0"/>
              <a:t>bounding box</a:t>
            </a:r>
            <a:r>
              <a:rPr lang="es-ES" sz="1200" dirty="0"/>
              <a:t>, que es CRS84 (equivalente a WGS 84, pero con el orden longitud / latitud sobre el eje de coordenadas), que se especifica explícitamente en la codificación GML a través del atributo </a:t>
            </a:r>
            <a:r>
              <a:rPr lang="es-ES" sz="1200" i="1" dirty="0"/>
              <a:t>@srsName</a:t>
            </a:r>
            <a:r>
              <a:rPr lang="es-ES" sz="1200" dirty="0"/>
              <a:t>, y mediante el uso de una URI que apunta al registro del SRC. En el caso de la codificación WKT, el SRC no se está especificado ya que CRS84 es el SRC predeterminado para esta codificación y, por tanto, puede omitirse. Igualmente, tampoco se especifica en la codificación </a:t>
            </a:r>
            <a:r>
              <a:rPr lang="es-ES" sz="1200" dirty="0" err="1"/>
              <a:t>GeoJSON</a:t>
            </a:r>
            <a:r>
              <a:rPr lang="es-ES" sz="1200" dirty="0"/>
              <a:t> por ser CRS84 el único SRC compatible en dicha codificación.</a:t>
            </a:r>
          </a:p>
          <a:p>
            <a:pPr algn="just">
              <a:lnSpc>
                <a:spcPct val="110000"/>
              </a:lnSpc>
            </a:pPr>
            <a:r>
              <a:rPr lang="es-ES" sz="1200" dirty="0"/>
              <a:t>En el ejemplo siguiente se utilizan métodos para generalizar una geometría, con el objetivo de reducir el volumen de representación de datos mediante el uso de dos elementos complementarios:</a:t>
            </a:r>
          </a:p>
        </p:txBody>
      </p:sp>
      <p:sp>
        <p:nvSpPr>
          <p:cNvPr id="11" name="Text Placeholder 10">
            <a:extLst>
              <a:ext uri="{FF2B5EF4-FFF2-40B4-BE49-F238E27FC236}">
                <a16:creationId xmlns:a16="http://schemas.microsoft.com/office/drawing/2014/main" id="{79731B1D-591B-7DC2-5A41-EA8297CD435C}"/>
              </a:ext>
            </a:extLst>
          </p:cNvPr>
          <p:cNvSpPr>
            <a:spLocks noGrp="1"/>
          </p:cNvSpPr>
          <p:nvPr>
            <p:ph type="body" sz="quarter" idx="12"/>
          </p:nvPr>
        </p:nvSpPr>
        <p:spPr/>
        <p:txBody>
          <a:bodyPr/>
          <a:lstStyle/>
          <a:p>
            <a:r>
              <a:rPr lang="en-US" dirty="0"/>
              <a:t>03</a:t>
            </a:r>
          </a:p>
        </p:txBody>
      </p:sp>
      <p:sp>
        <p:nvSpPr>
          <p:cNvPr id="12" name="Text Placeholder 7">
            <a:extLst>
              <a:ext uri="{FF2B5EF4-FFF2-40B4-BE49-F238E27FC236}">
                <a16:creationId xmlns:a16="http://schemas.microsoft.com/office/drawing/2014/main" id="{31CAB7C2-5682-D862-5CB3-0FDEFE67A06E}"/>
              </a:ext>
            </a:extLst>
          </p:cNvPr>
          <p:cNvSpPr txBox="1">
            <a:spLocks/>
          </p:cNvSpPr>
          <p:nvPr/>
        </p:nvSpPr>
        <p:spPr>
          <a:xfrm>
            <a:off x="109375" y="7638189"/>
            <a:ext cx="7235687" cy="1594806"/>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10000"/>
              </a:lnSpc>
            </a:pPr>
            <a:r>
              <a:rPr lang="es-ES" sz="1200" dirty="0"/>
              <a:t>Aunque ambos métodos de generalización conllevan una pérdida de información respecto a la geometría original, tienen un papel relevante en el análisis espacial debido a la información topológica que proporcionan. Además, los centroides y los </a:t>
            </a:r>
            <a:r>
              <a:rPr lang="es-ES" sz="1200" i="1" dirty="0" err="1"/>
              <a:t>bounding</a:t>
            </a:r>
            <a:r>
              <a:rPr lang="es-ES" sz="1200" i="1" dirty="0"/>
              <a:t> box </a:t>
            </a:r>
            <a:r>
              <a:rPr lang="es-ES" sz="1200" dirty="0"/>
              <a:t>proporcionan una descripción suficientemente precisa de una geometría para aquellos casos de uso en los que, respectivamente, la extensión o la forma precisa del objeto espacial no es relevante.</a:t>
            </a:r>
          </a:p>
        </p:txBody>
      </p:sp>
      <p:pic>
        <p:nvPicPr>
          <p:cNvPr id="2" name="Imagen 3">
            <a:extLst>
              <a:ext uri="{FF2B5EF4-FFF2-40B4-BE49-F238E27FC236}">
                <a16:creationId xmlns:a16="http://schemas.microsoft.com/office/drawing/2014/main" id="{9ECE7975-9783-F41C-BBD8-450A61A285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6824" y="996312"/>
            <a:ext cx="995512" cy="912553"/>
          </a:xfrm>
          <a:prstGeom prst="rect">
            <a:avLst/>
          </a:prstGeom>
        </p:spPr>
      </p:pic>
      <p:sp>
        <p:nvSpPr>
          <p:cNvPr id="4" name="Rectángulo 10">
            <a:extLst>
              <a:ext uri="{FF2B5EF4-FFF2-40B4-BE49-F238E27FC236}">
                <a16:creationId xmlns:a16="http://schemas.microsoft.com/office/drawing/2014/main" id="{F18570FD-9796-0C4D-FE0E-3A980C2C235F}"/>
              </a:ext>
            </a:extLst>
          </p:cNvPr>
          <p:cNvSpPr/>
          <p:nvPr/>
        </p:nvSpPr>
        <p:spPr>
          <a:xfrm>
            <a:off x="804116" y="5299189"/>
            <a:ext cx="3145583" cy="962443"/>
          </a:xfrm>
          <a:prstGeom prst="rect">
            <a:avLst/>
          </a:prstGeom>
        </p:spPr>
        <p:txBody>
          <a:bodyPr wrap="square">
            <a:spAutoFit/>
          </a:bodyPr>
          <a:lstStyle/>
          <a:p>
            <a:pPr algn="just">
              <a:lnSpc>
                <a:spcPct val="110000"/>
              </a:lnSpc>
            </a:pPr>
            <a:r>
              <a:rPr lang="es-ES" sz="1600" b="1" dirty="0"/>
              <a:t>Centroide</a:t>
            </a:r>
            <a:r>
              <a:rPr lang="es-ES" sz="1200" dirty="0"/>
              <a:t>,</a:t>
            </a:r>
          </a:p>
          <a:p>
            <a:pPr algn="just">
              <a:lnSpc>
                <a:spcPct val="110000"/>
              </a:lnSpc>
            </a:pPr>
            <a:r>
              <a:rPr lang="es-ES" sz="1200" dirty="0"/>
              <a:t>que se usa para expresar la posición de un objeto espacial convirtiendo su geometría real en un punto correspondiente a su centro.</a:t>
            </a:r>
          </a:p>
        </p:txBody>
      </p:sp>
      <p:sp>
        <p:nvSpPr>
          <p:cNvPr id="8" name="Rectángulo 14">
            <a:extLst>
              <a:ext uri="{FF2B5EF4-FFF2-40B4-BE49-F238E27FC236}">
                <a16:creationId xmlns:a16="http://schemas.microsoft.com/office/drawing/2014/main" id="{27E17DED-BF77-0CC9-D9B1-ACBF603CF420}"/>
              </a:ext>
            </a:extLst>
          </p:cNvPr>
          <p:cNvSpPr/>
          <p:nvPr/>
        </p:nvSpPr>
        <p:spPr>
          <a:xfrm>
            <a:off x="804117" y="6535690"/>
            <a:ext cx="3228133" cy="962443"/>
          </a:xfrm>
          <a:prstGeom prst="rect">
            <a:avLst/>
          </a:prstGeom>
        </p:spPr>
        <p:txBody>
          <a:bodyPr wrap="square">
            <a:spAutoFit/>
          </a:bodyPr>
          <a:lstStyle/>
          <a:p>
            <a:pPr algn="just">
              <a:lnSpc>
                <a:spcPct val="110000"/>
              </a:lnSpc>
            </a:pPr>
            <a:r>
              <a:rPr lang="es-ES" sz="1600" b="1" i="1" dirty="0"/>
              <a:t>Marco delimitador o Bounding box</a:t>
            </a:r>
            <a:r>
              <a:rPr lang="es-ES" sz="1600" dirty="0"/>
              <a:t>,</a:t>
            </a:r>
          </a:p>
          <a:p>
            <a:pPr algn="just">
              <a:lnSpc>
                <a:spcPct val="110000"/>
              </a:lnSpc>
            </a:pPr>
            <a:r>
              <a:rPr lang="es-ES" sz="1200" dirty="0"/>
              <a:t>que proporciona una descripción simplificada de la extensión o superficie que ocupa el objeto espacial.</a:t>
            </a:r>
          </a:p>
        </p:txBody>
      </p:sp>
      <p:sp>
        <p:nvSpPr>
          <p:cNvPr id="9" name="Marcador de texto 11">
            <a:extLst>
              <a:ext uri="{FF2B5EF4-FFF2-40B4-BE49-F238E27FC236}">
                <a16:creationId xmlns:a16="http://schemas.microsoft.com/office/drawing/2014/main" id="{95FF51C3-C4D2-7AFF-3672-CB74DA4D37C7}"/>
              </a:ext>
            </a:extLst>
          </p:cNvPr>
          <p:cNvSpPr txBox="1">
            <a:spLocks/>
          </p:cNvSpPr>
          <p:nvPr/>
        </p:nvSpPr>
        <p:spPr>
          <a:xfrm>
            <a:off x="211370" y="5445891"/>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1.</a:t>
            </a:r>
          </a:p>
        </p:txBody>
      </p:sp>
      <p:sp>
        <p:nvSpPr>
          <p:cNvPr id="10" name="Marcador de texto 11">
            <a:extLst>
              <a:ext uri="{FF2B5EF4-FFF2-40B4-BE49-F238E27FC236}">
                <a16:creationId xmlns:a16="http://schemas.microsoft.com/office/drawing/2014/main" id="{683FBD69-5405-020D-1B71-AE4BB1396C55}"/>
              </a:ext>
            </a:extLst>
          </p:cNvPr>
          <p:cNvSpPr txBox="1">
            <a:spLocks/>
          </p:cNvSpPr>
          <p:nvPr/>
        </p:nvSpPr>
        <p:spPr>
          <a:xfrm>
            <a:off x="211371" y="6535690"/>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2.</a:t>
            </a:r>
          </a:p>
        </p:txBody>
      </p:sp>
      <p:pic>
        <p:nvPicPr>
          <p:cNvPr id="7" name="Picture 6" descr="Métodos para generalizar la geometría">
            <a:extLst>
              <a:ext uri="{FF2B5EF4-FFF2-40B4-BE49-F238E27FC236}">
                <a16:creationId xmlns:a16="http://schemas.microsoft.com/office/drawing/2014/main" id="{148DDC9B-05BD-15ED-B5A2-FB948B0A933A}"/>
              </a:ext>
            </a:extLst>
          </p:cNvPr>
          <p:cNvPicPr>
            <a:picLocks noChangeAspect="1"/>
          </p:cNvPicPr>
          <p:nvPr/>
        </p:nvPicPr>
        <p:blipFill>
          <a:blip r:embed="rId4"/>
          <a:stretch>
            <a:fillRect/>
          </a:stretch>
        </p:blipFill>
        <p:spPr>
          <a:xfrm>
            <a:off x="4170678" y="5384006"/>
            <a:ext cx="3138381" cy="2114127"/>
          </a:xfrm>
          <a:prstGeom prst="rect">
            <a:avLst/>
          </a:prstGeom>
        </p:spPr>
      </p:pic>
    </p:spTree>
    <p:extLst>
      <p:ext uri="{BB962C8B-B14F-4D97-AF65-F5344CB8AC3E}">
        <p14:creationId xmlns:p14="http://schemas.microsoft.com/office/powerpoint/2010/main" val="3475236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D623F-B869-A21E-6D88-F5C01E031473}"/>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79FDF1B8-FAC6-FA7B-10DB-7FF681619AA7}"/>
              </a:ext>
            </a:extLst>
          </p:cNvPr>
          <p:cNvSpPr>
            <a:spLocks noGrp="1"/>
          </p:cNvSpPr>
          <p:nvPr>
            <p:ph type="body" sz="quarter" idx="11"/>
          </p:nvPr>
        </p:nvSpPr>
        <p:spPr>
          <a:xfrm>
            <a:off x="161991" y="2204657"/>
            <a:ext cx="7235687" cy="1142457"/>
          </a:xfrm>
        </p:spPr>
        <p:txBody>
          <a:bodyPr lIns="91440" tIns="45720" rIns="91440" bIns="45720" anchor="t"/>
          <a:lstStyle/>
          <a:p>
            <a:pPr algn="just">
              <a:lnSpc>
                <a:spcPct val="110000"/>
              </a:lnSpc>
            </a:pPr>
            <a:r>
              <a:rPr lang="es-ES" sz="1200" dirty="0"/>
              <a:t>El cálculo, tanto de centroides como de </a:t>
            </a:r>
            <a:r>
              <a:rPr lang="es-ES" sz="1200" i="1" dirty="0" err="1"/>
              <a:t>bounding</a:t>
            </a:r>
            <a:r>
              <a:rPr lang="es-ES" sz="1200" i="1" dirty="0"/>
              <a:t> box</a:t>
            </a:r>
            <a:r>
              <a:rPr lang="es-ES" sz="1200" dirty="0"/>
              <a:t>, es una funcionalidad estándar en las herramientas SIG.</a:t>
            </a:r>
          </a:p>
        </p:txBody>
      </p:sp>
      <p:sp>
        <p:nvSpPr>
          <p:cNvPr id="11" name="Text Placeholder 10">
            <a:extLst>
              <a:ext uri="{FF2B5EF4-FFF2-40B4-BE49-F238E27FC236}">
                <a16:creationId xmlns:a16="http://schemas.microsoft.com/office/drawing/2014/main" id="{C8D93947-85FF-76F9-1D02-4ED92F407FF0}"/>
              </a:ext>
            </a:extLst>
          </p:cNvPr>
          <p:cNvSpPr>
            <a:spLocks noGrp="1"/>
          </p:cNvSpPr>
          <p:nvPr>
            <p:ph type="body" sz="quarter" idx="12"/>
          </p:nvPr>
        </p:nvSpPr>
        <p:spPr/>
        <p:txBody>
          <a:bodyPr/>
          <a:lstStyle/>
          <a:p>
            <a:r>
              <a:rPr lang="en-US" dirty="0"/>
              <a:t>03</a:t>
            </a:r>
          </a:p>
        </p:txBody>
      </p:sp>
      <p:sp>
        <p:nvSpPr>
          <p:cNvPr id="17" name="Rectángulo 12">
            <a:extLst>
              <a:ext uri="{FF2B5EF4-FFF2-40B4-BE49-F238E27FC236}">
                <a16:creationId xmlns:a16="http://schemas.microsoft.com/office/drawing/2014/main" id="{24E21892-87E3-273C-F659-9A3311FFD507}"/>
              </a:ext>
            </a:extLst>
          </p:cNvPr>
          <p:cNvSpPr/>
          <p:nvPr/>
        </p:nvSpPr>
        <p:spPr>
          <a:xfrm>
            <a:off x="161990" y="2812407"/>
            <a:ext cx="7235687" cy="5645793"/>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bag: &lt;http://bag.basisregistraties.overheid.nl/def/bag#&gt;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georss</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&lt;http://www.georss.org/georss/&gt;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geosparql</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&lt;http://www.opengis.net/ont/geosparql#&gt;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rdfs</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&lt;http://www.w3.org/2000/01/rdf-schema#&gt;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w3cgeo: &lt;http://www.w3.org/2003/01/geo/wgs84_pos#&gt; .</a:t>
            </a:r>
          </a:p>
          <a:p>
            <a:pPr marL="0" indent="0">
              <a:lnSpc>
                <a:spcPct val="120000"/>
              </a:lnSpc>
              <a:spcBef>
                <a:spcPts val="0"/>
              </a:spcBef>
              <a:buFont typeface="Arial" panose="020B0604020202020204" pitchFamily="34" charset="0"/>
              <a:buNone/>
            </a:pPr>
            <a:endPar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&lt;http://bag.basisregistraties.overheid.nl/bag/id/pand/0363100012169587&gt;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geosparql:Feature</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bag:Pand</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rdfs:label</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Pand</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 0363100012169587</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"@nl;</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Detailed</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geometry</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geosparql:hasGeometry</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&lt;http://bag.basisregistraties.overheid.nl/bag/id/geometry/5C1F8F11324717378B437B2CD12871FF&gt;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bag:geometriePand</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&lt;http://bag.basisregistraties.overheid.nl/bag/id/geometry/5C1F8F11324717378B437B2CD12871FF&gt;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Centroid</a:t>
            </a:r>
            <a:endPar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endPar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w3cgeo:lat "</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52.37509</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xsd:float</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w3cgeo:long "</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4.88412</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xsd:float</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Bounding</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box</a:t>
            </a:r>
            <a:b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br>
            <a:endPar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georss:box</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dirty="0">
                <a:solidFill>
                  <a:srgbClr val="0E2F62"/>
                </a:solidFill>
                <a:latin typeface="Courier New" panose="02070309020205020404" pitchFamily="49" charset="0"/>
                <a:ea typeface="Menlo" panose="020B0609030804020204" pitchFamily="49" charset="0"/>
                <a:cs typeface="Courier New" panose="02070309020205020404" pitchFamily="49" charset="0"/>
              </a:rPr>
              <a:t>52.3749,4.8838 52.3753,4.8845</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xsd:string</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p:txBody>
      </p:sp>
      <p:pic>
        <p:nvPicPr>
          <p:cNvPr id="2" name="Imagen 3">
            <a:extLst>
              <a:ext uri="{FF2B5EF4-FFF2-40B4-BE49-F238E27FC236}">
                <a16:creationId xmlns:a16="http://schemas.microsoft.com/office/drawing/2014/main" id="{F01E2B16-2E38-6A81-AB90-2F30ECD26F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6824" y="996312"/>
            <a:ext cx="995512" cy="912553"/>
          </a:xfrm>
          <a:prstGeom prst="rect">
            <a:avLst/>
          </a:prstGeom>
        </p:spPr>
      </p:pic>
      <p:sp>
        <p:nvSpPr>
          <p:cNvPr id="3" name="Text Placeholder 7">
            <a:extLst>
              <a:ext uri="{FF2B5EF4-FFF2-40B4-BE49-F238E27FC236}">
                <a16:creationId xmlns:a16="http://schemas.microsoft.com/office/drawing/2014/main" id="{9B2310AD-D76D-712F-1604-239314DC53EB}"/>
              </a:ext>
            </a:extLst>
          </p:cNvPr>
          <p:cNvSpPr txBox="1">
            <a:spLocks/>
          </p:cNvSpPr>
          <p:nvPr/>
        </p:nvSpPr>
        <p:spPr>
          <a:xfrm>
            <a:off x="161990" y="8818948"/>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10000"/>
              </a:lnSpc>
            </a:pPr>
            <a:r>
              <a:rPr lang="es-ES" sz="1200" dirty="0"/>
              <a:t>En el código se está especificando, respectivamente, el centroide (usando las propiedades </a:t>
            </a:r>
            <a:r>
              <a:rPr lang="es-ES" sz="1200" i="1" dirty="0"/>
              <a:t>w3cgeo:lat </a:t>
            </a:r>
            <a:r>
              <a:rPr lang="es-ES" sz="1200" dirty="0"/>
              <a:t>y </a:t>
            </a:r>
            <a:r>
              <a:rPr lang="es-ES" sz="1200" i="1" dirty="0"/>
              <a:t>w3cgeo:long</a:t>
            </a:r>
            <a:r>
              <a:rPr lang="es-ES" sz="1200" dirty="0"/>
              <a:t>) y el </a:t>
            </a:r>
            <a:r>
              <a:rPr lang="es-ES" sz="1200" i="1" dirty="0" err="1"/>
              <a:t>bounding</a:t>
            </a:r>
            <a:r>
              <a:rPr lang="es-ES" sz="1200" i="1" dirty="0"/>
              <a:t> box</a:t>
            </a:r>
            <a:r>
              <a:rPr lang="es-ES" sz="1200" dirty="0"/>
              <a:t> (mediante la propiedad </a:t>
            </a:r>
            <a:r>
              <a:rPr lang="es-ES" sz="1200" i="1" dirty="0" err="1"/>
              <a:t>georss:box</a:t>
            </a:r>
            <a:r>
              <a:rPr lang="es-ES" sz="1200" dirty="0"/>
              <a:t>) de la silueta bidimensional del edificio que alberga el Museo de Ana Frank en Ámsterdam.</a:t>
            </a:r>
          </a:p>
        </p:txBody>
      </p:sp>
    </p:spTree>
    <p:extLst>
      <p:ext uri="{BB962C8B-B14F-4D97-AF65-F5344CB8AC3E}">
        <p14:creationId xmlns:p14="http://schemas.microsoft.com/office/powerpoint/2010/main" val="4133209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CDD69-0BD9-DC78-2C22-7834242C92AF}"/>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65DC9BEB-12D4-37B7-DE40-B9689EA64360}"/>
              </a:ext>
            </a:extLst>
          </p:cNvPr>
          <p:cNvSpPr>
            <a:spLocks noGrp="1"/>
          </p:cNvSpPr>
          <p:nvPr>
            <p:ph type="body" sz="quarter" idx="11"/>
          </p:nvPr>
        </p:nvSpPr>
        <p:spPr>
          <a:xfrm>
            <a:off x="161991" y="2367327"/>
            <a:ext cx="7235687" cy="701312"/>
          </a:xfrm>
        </p:spPr>
        <p:txBody>
          <a:bodyPr lIns="91440" tIns="45720" rIns="91440" bIns="45720" anchor="t"/>
          <a:lstStyle/>
          <a:p>
            <a:pPr marL="0" indent="0" algn="just">
              <a:buFont typeface="Arial" panose="020B0604020202020204" pitchFamily="34" charset="0"/>
              <a:buNone/>
            </a:pPr>
            <a:r>
              <a:rPr lang="es-ES" sz="2800" b="1" dirty="0"/>
              <a:t>En resumen</a:t>
            </a:r>
          </a:p>
        </p:txBody>
      </p:sp>
      <p:sp>
        <p:nvSpPr>
          <p:cNvPr id="11" name="Text Placeholder 10">
            <a:extLst>
              <a:ext uri="{FF2B5EF4-FFF2-40B4-BE49-F238E27FC236}">
                <a16:creationId xmlns:a16="http://schemas.microsoft.com/office/drawing/2014/main" id="{D9403F47-EC27-35A3-7145-39BF67AB3A7E}"/>
              </a:ext>
            </a:extLst>
          </p:cNvPr>
          <p:cNvSpPr>
            <a:spLocks noGrp="1"/>
          </p:cNvSpPr>
          <p:nvPr>
            <p:ph type="body" sz="quarter" idx="12"/>
          </p:nvPr>
        </p:nvSpPr>
        <p:spPr/>
        <p:txBody>
          <a:bodyPr/>
          <a:lstStyle/>
          <a:p>
            <a:r>
              <a:rPr lang="en-US" dirty="0"/>
              <a:t>03</a:t>
            </a:r>
          </a:p>
        </p:txBody>
      </p:sp>
      <p:pic>
        <p:nvPicPr>
          <p:cNvPr id="2" name="Imagen 3">
            <a:extLst>
              <a:ext uri="{FF2B5EF4-FFF2-40B4-BE49-F238E27FC236}">
                <a16:creationId xmlns:a16="http://schemas.microsoft.com/office/drawing/2014/main" id="{5AECFE93-7727-1F0C-3F6A-54DBDEC6BB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6824" y="996312"/>
            <a:ext cx="995512" cy="912553"/>
          </a:xfrm>
          <a:prstGeom prst="rect">
            <a:avLst/>
          </a:prstGeom>
        </p:spPr>
      </p:pic>
      <p:sp>
        <p:nvSpPr>
          <p:cNvPr id="29" name="Elipse 2">
            <a:extLst>
              <a:ext uri="{FF2B5EF4-FFF2-40B4-BE49-F238E27FC236}">
                <a16:creationId xmlns:a16="http://schemas.microsoft.com/office/drawing/2014/main" id="{CA6F1EAC-841D-3DE1-9A85-5C4A70E81AA1}"/>
              </a:ext>
              <a:ext uri="{C183D7F6-B498-43B3-948B-1728B52AA6E4}">
                <adec:decorative xmlns:adec="http://schemas.microsoft.com/office/drawing/2017/decorative" val="1"/>
              </a:ext>
            </a:extLst>
          </p:cNvPr>
          <p:cNvSpPr/>
          <p:nvPr/>
        </p:nvSpPr>
        <p:spPr>
          <a:xfrm>
            <a:off x="538346" y="324000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Elipse 3">
            <a:extLst>
              <a:ext uri="{FF2B5EF4-FFF2-40B4-BE49-F238E27FC236}">
                <a16:creationId xmlns:a16="http://schemas.microsoft.com/office/drawing/2014/main" id="{61345D09-E667-7E00-078D-E0EA673214F8}"/>
              </a:ext>
              <a:ext uri="{C183D7F6-B498-43B3-948B-1728B52AA6E4}">
                <adec:decorative xmlns:adec="http://schemas.microsoft.com/office/drawing/2017/decorative" val="1"/>
              </a:ext>
            </a:extLst>
          </p:cNvPr>
          <p:cNvSpPr/>
          <p:nvPr/>
        </p:nvSpPr>
        <p:spPr>
          <a:xfrm>
            <a:off x="3959103" y="324000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4">
            <a:extLst>
              <a:ext uri="{FF2B5EF4-FFF2-40B4-BE49-F238E27FC236}">
                <a16:creationId xmlns:a16="http://schemas.microsoft.com/office/drawing/2014/main" id="{690FF16B-26A3-F8F6-4C5A-7D08EF311B98}"/>
              </a:ext>
              <a:ext uri="{C183D7F6-B498-43B3-948B-1728B52AA6E4}">
                <adec:decorative xmlns:adec="http://schemas.microsoft.com/office/drawing/2017/decorative" val="1"/>
              </a:ext>
            </a:extLst>
          </p:cNvPr>
          <p:cNvSpPr/>
          <p:nvPr/>
        </p:nvSpPr>
        <p:spPr>
          <a:xfrm>
            <a:off x="539276" y="486000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Elipse 5">
            <a:extLst>
              <a:ext uri="{FF2B5EF4-FFF2-40B4-BE49-F238E27FC236}">
                <a16:creationId xmlns:a16="http://schemas.microsoft.com/office/drawing/2014/main" id="{428EA88E-94A5-EBBD-F667-009689A5E894}"/>
              </a:ext>
              <a:ext uri="{C183D7F6-B498-43B3-948B-1728B52AA6E4}">
                <adec:decorative xmlns:adec="http://schemas.microsoft.com/office/drawing/2017/decorative" val="1"/>
              </a:ext>
            </a:extLst>
          </p:cNvPr>
          <p:cNvSpPr/>
          <p:nvPr/>
        </p:nvSpPr>
        <p:spPr>
          <a:xfrm>
            <a:off x="3959103" y="486000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Elipse 6">
            <a:extLst>
              <a:ext uri="{FF2B5EF4-FFF2-40B4-BE49-F238E27FC236}">
                <a16:creationId xmlns:a16="http://schemas.microsoft.com/office/drawing/2014/main" id="{9E02B82B-3D26-E655-0F02-14F4BC946F78}"/>
              </a:ext>
              <a:ext uri="{C183D7F6-B498-43B3-948B-1728B52AA6E4}">
                <adec:decorative xmlns:adec="http://schemas.microsoft.com/office/drawing/2017/decorative" val="1"/>
              </a:ext>
            </a:extLst>
          </p:cNvPr>
          <p:cNvSpPr/>
          <p:nvPr/>
        </p:nvSpPr>
        <p:spPr>
          <a:xfrm>
            <a:off x="522565" y="684000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Elipse 7">
            <a:extLst>
              <a:ext uri="{FF2B5EF4-FFF2-40B4-BE49-F238E27FC236}">
                <a16:creationId xmlns:a16="http://schemas.microsoft.com/office/drawing/2014/main" id="{B69C99B7-5158-6988-B9AB-CAE48DDCF657}"/>
              </a:ext>
              <a:ext uri="{C183D7F6-B498-43B3-948B-1728B52AA6E4}">
                <adec:decorative xmlns:adec="http://schemas.microsoft.com/office/drawing/2017/decorative" val="1"/>
              </a:ext>
            </a:extLst>
          </p:cNvPr>
          <p:cNvSpPr/>
          <p:nvPr/>
        </p:nvSpPr>
        <p:spPr>
          <a:xfrm>
            <a:off x="3959103" y="684000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Elipse 8">
            <a:extLst>
              <a:ext uri="{FF2B5EF4-FFF2-40B4-BE49-F238E27FC236}">
                <a16:creationId xmlns:a16="http://schemas.microsoft.com/office/drawing/2014/main" id="{3BC88F75-9FC2-6AEB-BE0E-08851959C0BB}"/>
              </a:ext>
              <a:ext uri="{C183D7F6-B498-43B3-948B-1728B52AA6E4}">
                <adec:decorative xmlns:adec="http://schemas.microsoft.com/office/drawing/2017/decorative" val="1"/>
              </a:ext>
            </a:extLst>
          </p:cNvPr>
          <p:cNvSpPr/>
          <p:nvPr/>
        </p:nvSpPr>
        <p:spPr>
          <a:xfrm>
            <a:off x="504010" y="864000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9">
            <a:extLst>
              <a:ext uri="{FF2B5EF4-FFF2-40B4-BE49-F238E27FC236}">
                <a16:creationId xmlns:a16="http://schemas.microsoft.com/office/drawing/2014/main" id="{F1C83BD5-E924-F817-6781-CC2498C635EC}"/>
              </a:ext>
            </a:extLst>
          </p:cNvPr>
          <p:cNvSpPr/>
          <p:nvPr/>
        </p:nvSpPr>
        <p:spPr>
          <a:xfrm>
            <a:off x="900000" y="3240000"/>
            <a:ext cx="2736000" cy="1097865"/>
          </a:xfrm>
          <a:prstGeom prst="rect">
            <a:avLst/>
          </a:prstGeom>
        </p:spPr>
        <p:txBody>
          <a:bodyPr wrap="square">
            <a:spAutoFit/>
          </a:bodyPr>
          <a:lstStyle/>
          <a:p>
            <a:pPr>
              <a:lnSpc>
                <a:spcPct val="110000"/>
              </a:lnSpc>
            </a:pPr>
            <a:r>
              <a:rPr lang="es-ES" sz="1200" dirty="0"/>
              <a:t>La </a:t>
            </a:r>
            <a:r>
              <a:rPr lang="es-ES" sz="1200" b="1" dirty="0"/>
              <a:t>geometría</a:t>
            </a:r>
            <a:r>
              <a:rPr lang="es-ES" sz="1200" dirty="0"/>
              <a:t> (conjunto de puntos n-dimensionales referenciados a algún SRC) determina la extensión en el espacio o la forma de un objeto espacial. </a:t>
            </a:r>
          </a:p>
        </p:txBody>
      </p:sp>
      <p:sp>
        <p:nvSpPr>
          <p:cNvPr id="37" name="Rectángulo 10">
            <a:extLst>
              <a:ext uri="{FF2B5EF4-FFF2-40B4-BE49-F238E27FC236}">
                <a16:creationId xmlns:a16="http://schemas.microsoft.com/office/drawing/2014/main" id="{0A79C42F-568E-FFD5-29FD-9F0DACECCDFD}"/>
              </a:ext>
            </a:extLst>
          </p:cNvPr>
          <p:cNvSpPr/>
          <p:nvPr/>
        </p:nvSpPr>
        <p:spPr>
          <a:xfrm>
            <a:off x="4320000" y="3240000"/>
            <a:ext cx="2736000" cy="691536"/>
          </a:xfrm>
          <a:prstGeom prst="rect">
            <a:avLst/>
          </a:prstGeom>
        </p:spPr>
        <p:txBody>
          <a:bodyPr wrap="square">
            <a:spAutoFit/>
          </a:bodyPr>
          <a:lstStyle/>
          <a:p>
            <a:pPr>
              <a:lnSpc>
                <a:spcPct val="110000"/>
              </a:lnSpc>
            </a:pPr>
            <a:r>
              <a:rPr lang="es-ES" sz="1200" dirty="0"/>
              <a:t>A </a:t>
            </a:r>
            <a:r>
              <a:rPr lang="es-ES" sz="1200" b="1" dirty="0"/>
              <a:t>mayor detalle</a:t>
            </a:r>
            <a:r>
              <a:rPr lang="es-ES" sz="1200" dirty="0"/>
              <a:t>, mayor volumen de información necesario para describir el objeto.</a:t>
            </a:r>
          </a:p>
        </p:txBody>
      </p:sp>
      <p:sp>
        <p:nvSpPr>
          <p:cNvPr id="38" name="Rectángulo 11">
            <a:extLst>
              <a:ext uri="{FF2B5EF4-FFF2-40B4-BE49-F238E27FC236}">
                <a16:creationId xmlns:a16="http://schemas.microsoft.com/office/drawing/2014/main" id="{C4EAF750-76A5-1EC7-42CB-7D9AF56600EE}"/>
              </a:ext>
            </a:extLst>
          </p:cNvPr>
          <p:cNvSpPr/>
          <p:nvPr/>
        </p:nvSpPr>
        <p:spPr>
          <a:xfrm>
            <a:off x="4320000" y="4860000"/>
            <a:ext cx="2736000" cy="894669"/>
          </a:xfrm>
          <a:prstGeom prst="rect">
            <a:avLst/>
          </a:prstGeom>
        </p:spPr>
        <p:txBody>
          <a:bodyPr wrap="square">
            <a:spAutoFit/>
          </a:bodyPr>
          <a:lstStyle/>
          <a:p>
            <a:pPr>
              <a:lnSpc>
                <a:spcPct val="110000"/>
              </a:lnSpc>
            </a:pPr>
            <a:r>
              <a:rPr lang="es-ES" sz="1200" b="1" dirty="0"/>
              <a:t>Diferentes usos </a:t>
            </a:r>
            <a:r>
              <a:rPr lang="es-ES" sz="1200" dirty="0"/>
              <a:t>de los datos espaciales pueden requerir diferentes niveles de detalle y, por tanto, geometrías alternativas. </a:t>
            </a:r>
          </a:p>
        </p:txBody>
      </p:sp>
      <p:sp>
        <p:nvSpPr>
          <p:cNvPr id="39" name="Rectángulo 12">
            <a:extLst>
              <a:ext uri="{FF2B5EF4-FFF2-40B4-BE49-F238E27FC236}">
                <a16:creationId xmlns:a16="http://schemas.microsoft.com/office/drawing/2014/main" id="{DB20BD8F-099B-799E-70C1-FFD43701082B}"/>
              </a:ext>
            </a:extLst>
          </p:cNvPr>
          <p:cNvSpPr/>
          <p:nvPr/>
        </p:nvSpPr>
        <p:spPr>
          <a:xfrm>
            <a:off x="900000" y="4860000"/>
            <a:ext cx="2736000" cy="1384995"/>
          </a:xfrm>
          <a:prstGeom prst="rect">
            <a:avLst/>
          </a:prstGeom>
        </p:spPr>
        <p:txBody>
          <a:bodyPr wrap="square">
            <a:spAutoFit/>
          </a:bodyPr>
          <a:lstStyle/>
          <a:p>
            <a:r>
              <a:rPr lang="es-ES" sz="1200" dirty="0"/>
              <a:t>Para </a:t>
            </a:r>
            <a:r>
              <a:rPr lang="es-ES" sz="1200" b="1" dirty="0"/>
              <a:t>cada uso previsto, </a:t>
            </a:r>
            <a:r>
              <a:rPr lang="es-ES" sz="1200" dirty="0"/>
              <a:t>las descripciones geométricas alternativas deben considerar: la dimensionalidad, el sistema de referencia, la codificación geométrica teniendo en cuenta el orden de los ejes de coordenadas y el nivel de detalle requerido.</a:t>
            </a:r>
          </a:p>
        </p:txBody>
      </p:sp>
      <p:sp>
        <p:nvSpPr>
          <p:cNvPr id="40" name="Rectángulo 13">
            <a:extLst>
              <a:ext uri="{FF2B5EF4-FFF2-40B4-BE49-F238E27FC236}">
                <a16:creationId xmlns:a16="http://schemas.microsoft.com/office/drawing/2014/main" id="{8705CF0D-B272-C3BA-9BF0-477385E0CD42}"/>
              </a:ext>
            </a:extLst>
          </p:cNvPr>
          <p:cNvSpPr/>
          <p:nvPr/>
        </p:nvSpPr>
        <p:spPr>
          <a:xfrm>
            <a:off x="900000" y="6840000"/>
            <a:ext cx="2736000" cy="1300997"/>
          </a:xfrm>
          <a:prstGeom prst="rect">
            <a:avLst/>
          </a:prstGeom>
        </p:spPr>
        <p:txBody>
          <a:bodyPr wrap="square">
            <a:spAutoFit/>
          </a:bodyPr>
          <a:lstStyle/>
          <a:p>
            <a:pPr>
              <a:lnSpc>
                <a:spcPct val="110000"/>
              </a:lnSpc>
            </a:pPr>
            <a:r>
              <a:rPr lang="es-ES" sz="1200" dirty="0"/>
              <a:t>Es </a:t>
            </a:r>
            <a:r>
              <a:rPr lang="es-ES" sz="1200" b="1" dirty="0"/>
              <a:t>recomendable</a:t>
            </a:r>
            <a:r>
              <a:rPr lang="es-ES" sz="1200" dirty="0"/>
              <a:t> </a:t>
            </a:r>
            <a:r>
              <a:rPr lang="es-ES" sz="1200" b="1" dirty="0"/>
              <a:t>usar como formatos</a:t>
            </a:r>
            <a:r>
              <a:rPr lang="es-ES" sz="1200" dirty="0"/>
              <a:t> preferentes GML, </a:t>
            </a:r>
            <a:r>
              <a:rPr lang="es-ES" sz="1200" dirty="0" err="1"/>
              <a:t>GeoJSON</a:t>
            </a:r>
            <a:r>
              <a:rPr lang="es-ES" sz="1200" dirty="0"/>
              <a:t>, </a:t>
            </a:r>
            <a:r>
              <a:rPr lang="es-ES" sz="1200" dirty="0" err="1"/>
              <a:t>GeoPackage</a:t>
            </a:r>
            <a:r>
              <a:rPr lang="es-ES" sz="1200" dirty="0"/>
              <a:t> o </a:t>
            </a:r>
            <a:r>
              <a:rPr lang="es-ES" sz="1200" dirty="0" err="1"/>
              <a:t>Shapefile</a:t>
            </a:r>
            <a:r>
              <a:rPr lang="es-ES" sz="1200" dirty="0"/>
              <a:t>, aplicando las transformaciones necesarias para facilitar su uso indistinto y el uso de vocabularios específicos. </a:t>
            </a:r>
          </a:p>
        </p:txBody>
      </p:sp>
      <p:sp>
        <p:nvSpPr>
          <p:cNvPr id="41" name="Rectángulo 14">
            <a:extLst>
              <a:ext uri="{FF2B5EF4-FFF2-40B4-BE49-F238E27FC236}">
                <a16:creationId xmlns:a16="http://schemas.microsoft.com/office/drawing/2014/main" id="{0245D7E9-F16F-DA38-26E4-6CBCA7BEE142}"/>
              </a:ext>
            </a:extLst>
          </p:cNvPr>
          <p:cNvSpPr/>
          <p:nvPr/>
        </p:nvSpPr>
        <p:spPr>
          <a:xfrm>
            <a:off x="4320000" y="6840000"/>
            <a:ext cx="2736000" cy="830997"/>
          </a:xfrm>
          <a:prstGeom prst="rect">
            <a:avLst/>
          </a:prstGeom>
        </p:spPr>
        <p:txBody>
          <a:bodyPr wrap="square">
            <a:spAutoFit/>
          </a:bodyPr>
          <a:lstStyle/>
          <a:p>
            <a:r>
              <a:rPr lang="es-ES" sz="1200" dirty="0"/>
              <a:t>Asimismo, </a:t>
            </a:r>
            <a:r>
              <a:rPr lang="es-ES" sz="1200" b="1" dirty="0"/>
              <a:t>mejora la eficiencia </a:t>
            </a:r>
            <a:r>
              <a:rPr lang="es-ES" sz="1200" dirty="0"/>
              <a:t>en las transferencias de datos el uso de versiones </a:t>
            </a:r>
            <a:r>
              <a:rPr lang="es-ES" sz="1200" b="1" dirty="0"/>
              <a:t>compactas</a:t>
            </a:r>
            <a:r>
              <a:rPr lang="es-ES" sz="1200" dirty="0"/>
              <a:t> de los formatos de datos, como KMZ o </a:t>
            </a:r>
            <a:r>
              <a:rPr lang="es-ES" sz="1200" dirty="0" err="1"/>
              <a:t>TopoJSON</a:t>
            </a:r>
            <a:r>
              <a:rPr lang="es-ES" sz="1200" dirty="0"/>
              <a:t>.</a:t>
            </a:r>
          </a:p>
        </p:txBody>
      </p:sp>
      <p:sp>
        <p:nvSpPr>
          <p:cNvPr id="42" name="Rectángulo 15">
            <a:extLst>
              <a:ext uri="{FF2B5EF4-FFF2-40B4-BE49-F238E27FC236}">
                <a16:creationId xmlns:a16="http://schemas.microsoft.com/office/drawing/2014/main" id="{0C4358BA-E67B-B954-A323-B54AB8269B79}"/>
              </a:ext>
            </a:extLst>
          </p:cNvPr>
          <p:cNvSpPr/>
          <p:nvPr/>
        </p:nvSpPr>
        <p:spPr>
          <a:xfrm>
            <a:off x="900000" y="8640000"/>
            <a:ext cx="2736000" cy="691600"/>
          </a:xfrm>
          <a:prstGeom prst="rect">
            <a:avLst/>
          </a:prstGeom>
        </p:spPr>
        <p:txBody>
          <a:bodyPr wrap="square">
            <a:spAutoFit/>
          </a:bodyPr>
          <a:lstStyle/>
          <a:p>
            <a:pPr>
              <a:lnSpc>
                <a:spcPct val="110000"/>
              </a:lnSpc>
            </a:pPr>
            <a:r>
              <a:rPr lang="es-ES" sz="1200" b="1" dirty="0"/>
              <a:t>Con el objetivo </a:t>
            </a:r>
            <a:r>
              <a:rPr lang="es-ES" sz="1200" dirty="0"/>
              <a:t>de reducir volumen en la representación de los datos, se pueden utilizar centroides y </a:t>
            </a:r>
            <a:r>
              <a:rPr lang="es-ES" sz="1200" i="1" dirty="0" err="1"/>
              <a:t>bounding</a:t>
            </a:r>
            <a:r>
              <a:rPr lang="es-ES" sz="1200" i="1" dirty="0"/>
              <a:t> box</a:t>
            </a:r>
            <a:r>
              <a:rPr lang="es-ES" sz="1200" dirty="0"/>
              <a:t>.</a:t>
            </a:r>
          </a:p>
        </p:txBody>
      </p:sp>
    </p:spTree>
    <p:extLst>
      <p:ext uri="{BB962C8B-B14F-4D97-AF65-F5344CB8AC3E}">
        <p14:creationId xmlns:p14="http://schemas.microsoft.com/office/powerpoint/2010/main" val="2370851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B5731-47A5-5AB6-8EF8-F27CBFF050DA}"/>
            </a:ext>
          </a:extLst>
        </p:cNvPr>
        <p:cNvGrpSpPr/>
        <p:nvPr/>
      </p:nvGrpSpPr>
      <p:grpSpPr>
        <a:xfrm>
          <a:off x="0" y="0"/>
          <a:ext cx="0" cy="0"/>
          <a:chOff x="0" y="0"/>
          <a:chExt cx="0" cy="0"/>
        </a:xfrm>
      </p:grpSpPr>
      <p:pic>
        <p:nvPicPr>
          <p:cNvPr id="3" name="Imagen 4">
            <a:extLst>
              <a:ext uri="{FF2B5EF4-FFF2-40B4-BE49-F238E27FC236}">
                <a16:creationId xmlns:a16="http://schemas.microsoft.com/office/drawing/2014/main" id="{C98DA7E3-C18C-5316-82B2-E6C29AAB8D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18937" y="930125"/>
            <a:ext cx="978740" cy="978740"/>
          </a:xfrm>
          <a:prstGeom prst="rect">
            <a:avLst/>
          </a:prstGeom>
        </p:spPr>
      </p:pic>
      <p:sp>
        <p:nvSpPr>
          <p:cNvPr id="5" name="Text Placeholder 7">
            <a:extLst>
              <a:ext uri="{FF2B5EF4-FFF2-40B4-BE49-F238E27FC236}">
                <a16:creationId xmlns:a16="http://schemas.microsoft.com/office/drawing/2014/main" id="{3A2281EF-2DC2-96BD-67DF-3B4B19DAD291}"/>
              </a:ext>
            </a:extLst>
          </p:cNvPr>
          <p:cNvSpPr>
            <a:spLocks noGrp="1"/>
          </p:cNvSpPr>
          <p:nvPr>
            <p:ph type="body" sz="quarter" idx="11"/>
          </p:nvPr>
        </p:nvSpPr>
        <p:spPr>
          <a:xfrm>
            <a:off x="415934" y="2226183"/>
            <a:ext cx="6727797" cy="701312"/>
          </a:xfrm>
        </p:spPr>
        <p:txBody>
          <a:bodyPr lIns="91440" tIns="45720" rIns="91440" bIns="45720" anchor="t"/>
          <a:lstStyle/>
          <a:p>
            <a:pPr marL="0" indent="0" algn="just">
              <a:spcBef>
                <a:spcPts val="600"/>
              </a:spcBef>
              <a:spcAft>
                <a:spcPts val="600"/>
              </a:spcAft>
              <a:buNone/>
            </a:pPr>
            <a:r>
              <a:rPr lang="es-ES" sz="1200" dirty="0"/>
              <a:t>Como se ha comentado, existen diferentes sistemas de referencia según la zona geográfica de cada país que mejor se ajusta a su territorio. En España, </a:t>
            </a:r>
            <a:r>
              <a:rPr lang="es-ES" sz="1200" b="1" dirty="0"/>
              <a:t>el sistema geodésico de referencia oficial es el </a:t>
            </a:r>
            <a:r>
              <a:rPr lang="es-ES" sz="1200" b="1" dirty="0" err="1"/>
              <a:t>ETRS89</a:t>
            </a:r>
            <a:r>
              <a:rPr lang="es-ES" sz="1200" b="1" dirty="0"/>
              <a:t> y el </a:t>
            </a:r>
            <a:r>
              <a:rPr lang="es-ES" sz="1200" b="1" dirty="0" err="1"/>
              <a:t>REGCAN95</a:t>
            </a:r>
            <a:endParaRPr lang="es-ES" sz="1200" dirty="0"/>
          </a:p>
          <a:p>
            <a:pPr marL="0" indent="0" algn="just">
              <a:spcBef>
                <a:spcPts val="600"/>
              </a:spcBef>
              <a:spcAft>
                <a:spcPts val="600"/>
              </a:spcAft>
              <a:buNone/>
            </a:pPr>
            <a:r>
              <a:rPr lang="es-ES" sz="1200" dirty="0"/>
              <a:t>Tanto para los datos vectoriales como los ráster no se recomienda el uso de </a:t>
            </a:r>
            <a:r>
              <a:rPr lang="es-ES" sz="1200" dirty="0" err="1"/>
              <a:t>WGS84</a:t>
            </a:r>
            <a:r>
              <a:rPr lang="es-ES" sz="1200" dirty="0"/>
              <a:t>, ya que es un datum global que no se ha calculado con la misma precisión que el </a:t>
            </a:r>
            <a:r>
              <a:rPr lang="es-ES" sz="1200" dirty="0" err="1"/>
              <a:t>ETRS89</a:t>
            </a:r>
            <a:r>
              <a:rPr lang="es-ES" sz="1200" dirty="0"/>
              <a:t> o </a:t>
            </a:r>
            <a:r>
              <a:rPr lang="es-ES" sz="1200" dirty="0" err="1"/>
              <a:t>REGCAN95</a:t>
            </a:r>
            <a:r>
              <a:rPr lang="es-ES" sz="1200" dirty="0"/>
              <a:t> y por tanto proporcionan un mejor ajuste en la región europea a expensas de la precisión en otras partes del mundo. Conviene recordar que para la realización de determinadas operaciones espaciales como, por ejemplo, una medición de distancias es necesario aplicar una proyección como Universal Transversal de Mercator, (</a:t>
            </a:r>
            <a:r>
              <a:rPr lang="es-ES" sz="1200" dirty="0" err="1"/>
              <a:t>UTM</a:t>
            </a:r>
            <a:r>
              <a:rPr lang="es-ES" sz="1200" dirty="0"/>
              <a:t>) oficial en España.</a:t>
            </a:r>
          </a:p>
          <a:p>
            <a:pPr marL="0" indent="0" algn="just">
              <a:spcBef>
                <a:spcPts val="600"/>
              </a:spcBef>
              <a:spcAft>
                <a:spcPts val="600"/>
              </a:spcAft>
              <a:buNone/>
            </a:pPr>
            <a:r>
              <a:rPr lang="es-ES" sz="1200" dirty="0"/>
              <a:t>Por otro lado, y de cara a ajustar progresivamente la estrategia de publicación es aconsejable </a:t>
            </a:r>
            <a:r>
              <a:rPr lang="es-ES" sz="1200" b="1" dirty="0"/>
              <a:t>avanzar en el conocimiento del uso mayoritario de los datos </a:t>
            </a:r>
            <a:r>
              <a:rPr lang="es-ES" sz="1200" dirty="0"/>
              <a:t>dado que algunas aplicaciones como, por ejemplo, la realidad aumentada o la agricultura de precisión pueden requerir precisiones de centímetros o menores, lo que requiere el uso de sistemas de referencia con un datum geodésico alternativo que proporcione un ajuste superior para el área geográfica local o regional.</a:t>
            </a:r>
          </a:p>
          <a:p>
            <a:pPr marL="0" indent="0" algn="just">
              <a:spcBef>
                <a:spcPts val="600"/>
              </a:spcBef>
              <a:spcAft>
                <a:spcPts val="600"/>
              </a:spcAft>
              <a:buNone/>
            </a:pPr>
            <a:r>
              <a:rPr lang="es-ES" sz="1200" dirty="0"/>
              <a:t>En la página web del Instituto Geográfico Nacional se puede acceder a la «</a:t>
            </a:r>
            <a:r>
              <a:rPr lang="es-ES" sz="1200" b="1" dirty="0">
                <a:hlinkClick r:id="rId4"/>
              </a:rPr>
              <a:t>Calculadora Geodésica</a:t>
            </a:r>
            <a:r>
              <a:rPr lang="es-ES" sz="1200" dirty="0"/>
              <a:t>» para realizar transformaciones de Datum y convención de coordenadas y más información como el «</a:t>
            </a:r>
            <a:r>
              <a:rPr lang="es-ES" sz="1200" b="1" dirty="0">
                <a:hlinkClick r:id="rId5"/>
              </a:rPr>
              <a:t>Servicio de Posicionamiento en Tiempo Real</a:t>
            </a:r>
            <a:r>
              <a:rPr lang="es-ES" sz="1200" dirty="0"/>
              <a:t>».</a:t>
            </a:r>
          </a:p>
        </p:txBody>
      </p:sp>
      <p:sp>
        <p:nvSpPr>
          <p:cNvPr id="11" name="Text Placeholder 10">
            <a:extLst>
              <a:ext uri="{FF2B5EF4-FFF2-40B4-BE49-F238E27FC236}">
                <a16:creationId xmlns:a16="http://schemas.microsoft.com/office/drawing/2014/main" id="{8B12AF41-E7ED-BB75-A66D-DCC60B696CA7}"/>
              </a:ext>
            </a:extLst>
          </p:cNvPr>
          <p:cNvSpPr>
            <a:spLocks noGrp="1"/>
          </p:cNvSpPr>
          <p:nvPr>
            <p:ph type="body" sz="quarter" idx="12"/>
          </p:nvPr>
        </p:nvSpPr>
        <p:spPr/>
        <p:txBody>
          <a:bodyPr/>
          <a:lstStyle/>
          <a:p>
            <a:r>
              <a:rPr lang="en-US" dirty="0"/>
              <a:t>03</a:t>
            </a:r>
          </a:p>
        </p:txBody>
      </p:sp>
      <p:sp>
        <p:nvSpPr>
          <p:cNvPr id="13" name="Marcador de texto 3">
            <a:extLst>
              <a:ext uri="{FF2B5EF4-FFF2-40B4-BE49-F238E27FC236}">
                <a16:creationId xmlns:a16="http://schemas.microsoft.com/office/drawing/2014/main" id="{67ACC3DE-D727-17A3-D577-76F4092A5DAC}"/>
              </a:ext>
            </a:extLst>
          </p:cNvPr>
          <p:cNvSpPr txBox="1">
            <a:spLocks noChangeAspect="1"/>
          </p:cNvSpPr>
          <p:nvPr/>
        </p:nvSpPr>
        <p:spPr>
          <a:xfrm>
            <a:off x="0" y="1705849"/>
            <a:ext cx="5852160" cy="429893"/>
          </a:xfrm>
          <a:prstGeom prst="rect">
            <a:avLst/>
          </a:prstGeom>
          <a:solidFill>
            <a:srgbClr val="0E2F62"/>
          </a:solidFill>
        </p:spPr>
        <p:txBody>
          <a:bodyPr>
            <a:normAutofit fontScale="92500"/>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P3 - Usar el Sistema de referencia geográfico apropiado</a:t>
            </a:r>
          </a:p>
        </p:txBody>
      </p:sp>
      <p:sp>
        <p:nvSpPr>
          <p:cNvPr id="16" name="Rectángulo 12">
            <a:extLst>
              <a:ext uri="{FF2B5EF4-FFF2-40B4-BE49-F238E27FC236}">
                <a16:creationId xmlns:a16="http://schemas.microsoft.com/office/drawing/2014/main" id="{FD61366C-0F9E-A4A1-4AB4-EE28EEE9F244}"/>
              </a:ext>
            </a:extLst>
          </p:cNvPr>
          <p:cNvSpPr/>
          <p:nvPr/>
        </p:nvSpPr>
        <p:spPr>
          <a:xfrm>
            <a:off x="516342" y="5998604"/>
            <a:ext cx="6436415" cy="1009952"/>
          </a:xfrm>
          <a:prstGeom prst="rect">
            <a:avLst/>
          </a:prstGeom>
          <a:solidFill>
            <a:srgbClr val="CE0D2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b="1" dirty="0">
                <a:solidFill>
                  <a:schemeClr val="bg1"/>
                </a:solidFill>
              </a:rPr>
              <a:t>En resumen: </a:t>
            </a:r>
          </a:p>
          <a:p>
            <a:pPr algn="just"/>
            <a:r>
              <a:rPr lang="es-ES" sz="1200" dirty="0"/>
              <a:t>Una opción recomendable de publicación es usar la representación oficial territorial:</a:t>
            </a:r>
            <a:r>
              <a:rPr lang="es-ES" sz="1200" b="1" dirty="0"/>
              <a:t> </a:t>
            </a:r>
            <a:r>
              <a:rPr lang="es-ES" sz="1200" dirty="0"/>
              <a:t>Concretamente, </a:t>
            </a:r>
            <a:r>
              <a:rPr lang="es-ES" sz="1200" dirty="0" err="1"/>
              <a:t>ETRS89</a:t>
            </a:r>
            <a:r>
              <a:rPr lang="es-ES" sz="1200" dirty="0"/>
              <a:t> / </a:t>
            </a:r>
            <a:r>
              <a:rPr lang="es-ES" sz="1200" dirty="0" err="1"/>
              <a:t>EPSG:4258</a:t>
            </a:r>
            <a:r>
              <a:rPr lang="es-ES" sz="1200" dirty="0"/>
              <a:t> (península e Illes Balears), </a:t>
            </a:r>
            <a:r>
              <a:rPr lang="es-ES" sz="1200" dirty="0" err="1"/>
              <a:t>REGCAN95</a:t>
            </a:r>
            <a:r>
              <a:rPr lang="es-ES" sz="1200" dirty="0"/>
              <a:t> /</a:t>
            </a:r>
            <a:r>
              <a:rPr lang="es-ES" sz="1200" dirty="0" err="1"/>
              <a:t>EPSG:4081</a:t>
            </a:r>
            <a:r>
              <a:rPr lang="es-ES" sz="1200" dirty="0"/>
              <a:t> (Canarias) y si se quiere aplicar una proyección a grandes escalas, debe ser </a:t>
            </a:r>
            <a:r>
              <a:rPr lang="es-ES" sz="1200" dirty="0" err="1"/>
              <a:t>UTM</a:t>
            </a:r>
            <a:r>
              <a:rPr lang="es-ES" sz="1200" dirty="0"/>
              <a:t>. Para la representación en los visualizadores se puede usar </a:t>
            </a:r>
            <a:r>
              <a:rPr lang="en-GB" sz="1200" dirty="0"/>
              <a:t>Pseudo-Mercator /</a:t>
            </a:r>
            <a:r>
              <a:rPr lang="es-ES" sz="1200" dirty="0"/>
              <a:t> </a:t>
            </a:r>
            <a:r>
              <a:rPr lang="es-ES" sz="1200" dirty="0" err="1"/>
              <a:t>EPSG:3857</a:t>
            </a:r>
            <a:endParaRPr lang="es-ES" sz="1200" dirty="0"/>
          </a:p>
        </p:txBody>
      </p:sp>
      <p:sp>
        <p:nvSpPr>
          <p:cNvPr id="2" name="Rectángulo 12">
            <a:extLst>
              <a:ext uri="{FF2B5EF4-FFF2-40B4-BE49-F238E27FC236}">
                <a16:creationId xmlns:a16="http://schemas.microsoft.com/office/drawing/2014/main" id="{6D45D5DD-C0DD-4B0A-C6F9-5C75F6A1DD28}"/>
              </a:ext>
            </a:extLst>
          </p:cNvPr>
          <p:cNvSpPr/>
          <p:nvPr/>
        </p:nvSpPr>
        <p:spPr>
          <a:xfrm>
            <a:off x="511421" y="7398830"/>
            <a:ext cx="6436416" cy="2133600"/>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pPr>
            <a:r>
              <a:rPr lang="es-ES" sz="1200" dirty="0"/>
              <a:t>La </a:t>
            </a:r>
            <a:r>
              <a:rPr lang="es-ES" sz="1200" dirty="0">
                <a:solidFill>
                  <a:srgbClr val="F9CF3F"/>
                </a:solidFill>
                <a:hlinkClick r:id="rId6">
                  <a:extLst>
                    <a:ext uri="{A12FA001-AC4F-418D-AE19-62706E023703}">
                      <ahyp:hlinkClr xmlns:ahyp="http://schemas.microsoft.com/office/drawing/2018/hyperlinkcolor" val="tx"/>
                    </a:ext>
                  </a:extLst>
                </a:hlinkClick>
              </a:rPr>
              <a:t>guía técnica de la especificación de datos en Sistemas de Coordenadas de Referencia</a:t>
            </a:r>
            <a:r>
              <a:rPr lang="es-ES" sz="1200" dirty="0">
                <a:solidFill>
                  <a:srgbClr val="F9CF3F"/>
                </a:solidFill>
              </a:rPr>
              <a:t> </a:t>
            </a:r>
            <a:r>
              <a:rPr lang="es-ES" sz="1200" dirty="0">
                <a:solidFill>
                  <a:schemeClr val="bg1"/>
                </a:solidFill>
              </a:rPr>
              <a:t>de INSPIRE </a:t>
            </a:r>
            <a:r>
              <a:rPr lang="es-ES" sz="1200" dirty="0"/>
              <a:t>recomienda:</a:t>
            </a:r>
          </a:p>
          <a:p>
            <a:pPr marL="171450" indent="-171450" algn="just">
              <a:spcBef>
                <a:spcPts val="600"/>
              </a:spcBef>
              <a:buFont typeface="Arial" panose="020B0604020202020204" pitchFamily="34" charset="0"/>
              <a:buChar char="•"/>
            </a:pPr>
            <a:r>
              <a:rPr lang="es-ES" sz="1200" dirty="0"/>
              <a:t>Lambert </a:t>
            </a:r>
            <a:r>
              <a:rPr lang="es-ES" sz="1200" dirty="0" err="1"/>
              <a:t>Azimuthal</a:t>
            </a:r>
            <a:r>
              <a:rPr lang="es-ES" sz="1200" dirty="0"/>
              <a:t> </a:t>
            </a:r>
            <a:r>
              <a:rPr lang="es-ES" sz="1200" dirty="0" err="1"/>
              <a:t>Equal</a:t>
            </a:r>
            <a:r>
              <a:rPr lang="es-ES" sz="1200" dirty="0"/>
              <a:t> </a:t>
            </a:r>
            <a:r>
              <a:rPr lang="es-ES" sz="1200" dirty="0" err="1"/>
              <a:t>Area</a:t>
            </a:r>
            <a:r>
              <a:rPr lang="es-ES" sz="1200" dirty="0"/>
              <a:t> (ETRS89-LAEA) para análisis espaciales pan-europeos o </a:t>
            </a:r>
            <a:r>
              <a:rPr lang="es-ES" sz="1200" dirty="0" err="1"/>
              <a:t>reporting</a:t>
            </a:r>
            <a:r>
              <a:rPr lang="es-ES" sz="1200" dirty="0"/>
              <a:t>, donde se necesite área real de representación.</a:t>
            </a:r>
          </a:p>
          <a:p>
            <a:pPr marL="171450" indent="-171450" algn="just">
              <a:spcBef>
                <a:spcPts val="600"/>
              </a:spcBef>
              <a:buFont typeface="Arial" panose="020B0604020202020204" pitchFamily="34" charset="0"/>
              <a:buChar char="•"/>
            </a:pPr>
            <a:r>
              <a:rPr lang="es-ES" sz="1200" dirty="0"/>
              <a:t>Lambert </a:t>
            </a:r>
            <a:r>
              <a:rPr lang="es-ES" sz="1200" dirty="0" err="1"/>
              <a:t>Conformal</a:t>
            </a:r>
            <a:r>
              <a:rPr lang="es-ES" sz="1200" dirty="0"/>
              <a:t> </a:t>
            </a:r>
            <a:r>
              <a:rPr lang="es-ES" sz="1200" dirty="0" err="1"/>
              <a:t>Conic</a:t>
            </a:r>
            <a:r>
              <a:rPr lang="es-ES" sz="1200" dirty="0"/>
              <a:t> (ETRS89-LCC) para escalas menores o iguales a 1:500.000.</a:t>
            </a:r>
          </a:p>
          <a:p>
            <a:pPr marL="171450" indent="-171450" algn="just">
              <a:spcBef>
                <a:spcPts val="600"/>
              </a:spcBef>
              <a:buFont typeface="Arial" panose="020B0604020202020204" pitchFamily="34" charset="0"/>
              <a:buChar char="•"/>
            </a:pPr>
            <a:r>
              <a:rPr lang="es-ES" sz="1200" dirty="0"/>
              <a:t>Transverse Mercator (ETRS89-TMzn) para escalas mayores a 1:500.000.</a:t>
            </a:r>
          </a:p>
          <a:p>
            <a:pPr algn="just">
              <a:spcBef>
                <a:spcPts val="600"/>
              </a:spcBef>
            </a:pPr>
            <a:r>
              <a:rPr lang="es-ES" sz="1200" b="1" i="1" dirty="0">
                <a:solidFill>
                  <a:srgbClr val="F9CF3F"/>
                </a:solidFill>
              </a:rPr>
              <a:t>Nota: Estas recomendaciones de cónica Lambert y Transverse Mercator coincide con el art.5 de RD 1071/2007 .</a:t>
            </a:r>
          </a:p>
        </p:txBody>
      </p:sp>
    </p:spTree>
    <p:extLst>
      <p:ext uri="{BB962C8B-B14F-4D97-AF65-F5344CB8AC3E}">
        <p14:creationId xmlns:p14="http://schemas.microsoft.com/office/powerpoint/2010/main" val="2487906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95FE2-9064-500B-197B-BED716F35868}"/>
            </a:ext>
          </a:extLst>
        </p:cNvPr>
        <p:cNvGrpSpPr/>
        <p:nvPr/>
      </p:nvGrpSpPr>
      <p:grpSpPr>
        <a:xfrm>
          <a:off x="0" y="0"/>
          <a:ext cx="0" cy="0"/>
          <a:chOff x="0" y="0"/>
          <a:chExt cx="0" cy="0"/>
        </a:xfrm>
      </p:grpSpPr>
      <p:pic>
        <p:nvPicPr>
          <p:cNvPr id="3" name="Imagen 3">
            <a:extLst>
              <a:ext uri="{FF2B5EF4-FFF2-40B4-BE49-F238E27FC236}">
                <a16:creationId xmlns:a16="http://schemas.microsoft.com/office/drawing/2014/main" id="{1F711294-3610-8FFA-0256-866C1D3AA7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3136" y="935279"/>
            <a:ext cx="1151333" cy="1046665"/>
          </a:xfrm>
          <a:prstGeom prst="rect">
            <a:avLst/>
          </a:prstGeom>
        </p:spPr>
      </p:pic>
      <p:sp>
        <p:nvSpPr>
          <p:cNvPr id="5" name="Text Placeholder 7">
            <a:extLst>
              <a:ext uri="{FF2B5EF4-FFF2-40B4-BE49-F238E27FC236}">
                <a16:creationId xmlns:a16="http://schemas.microsoft.com/office/drawing/2014/main" id="{E2EFA148-6076-2197-7414-F6904CAB6FC6}"/>
              </a:ext>
            </a:extLst>
          </p:cNvPr>
          <p:cNvSpPr>
            <a:spLocks noGrp="1"/>
          </p:cNvSpPr>
          <p:nvPr>
            <p:ph type="body" sz="quarter" idx="11"/>
          </p:nvPr>
        </p:nvSpPr>
        <p:spPr>
          <a:xfrm>
            <a:off x="196649" y="2847104"/>
            <a:ext cx="7235687" cy="701312"/>
          </a:xfrm>
        </p:spPr>
        <p:txBody>
          <a:bodyPr lIns="91440" tIns="45720" rIns="91440" bIns="45720" anchor="t"/>
          <a:lstStyle/>
          <a:p>
            <a:pPr marL="0" indent="0" algn="just">
              <a:buFont typeface="Arial" panose="020B0604020202020204" pitchFamily="34" charset="0"/>
              <a:buNone/>
            </a:pPr>
            <a:r>
              <a:rPr lang="es-ES" sz="1200" dirty="0"/>
              <a:t>Como se ha indicado con anterioridad, la geometría de los objetos espaciales se describe usando </a:t>
            </a:r>
            <a:r>
              <a:rPr lang="es-ES" sz="1200" b="1" dirty="0"/>
              <a:t>coordenadas de posición:</a:t>
            </a:r>
            <a:r>
              <a:rPr lang="es-ES" sz="1200" dirty="0"/>
              <a:t> </a:t>
            </a:r>
            <a:r>
              <a:rPr lang="es-ES" sz="1200" b="1" dirty="0"/>
              <a:t>longitud y latitud</a:t>
            </a:r>
            <a:r>
              <a:rPr lang="es-ES" sz="1200" dirty="0"/>
              <a:t>. Estas coordenadas indican una posición relativa a un datum: </a:t>
            </a:r>
            <a:r>
              <a:rPr lang="es-ES" sz="1200" b="1" dirty="0"/>
              <a:t>la latitud cero es el Ecuador y la longitud cero es el meridiano principal, Greenwich</a:t>
            </a:r>
            <a:r>
              <a:rPr lang="es-ES" sz="1200" dirty="0"/>
              <a:t>.</a:t>
            </a:r>
          </a:p>
          <a:p>
            <a:pPr marL="0" indent="0" algn="just">
              <a:buFont typeface="Arial" panose="020B0604020202020204" pitchFamily="34" charset="0"/>
              <a:buNone/>
            </a:pPr>
            <a:r>
              <a:rPr lang="es-ES" sz="1200" dirty="0"/>
              <a:t>Sin embargo, no es suficiente con indicar los valores de longitud y latitud para interpretar los valores de las coordenadas, dado que tanto el datum como las unidades de medida o el orden en que se definen los ejes de coordenadas tiene impacto en la expresión de éstas. La información incompleta conduce a la ambigüedad.</a:t>
            </a:r>
          </a:p>
          <a:p>
            <a:pPr marL="0" indent="0" algn="just">
              <a:buFont typeface="Arial" panose="020B0604020202020204" pitchFamily="34" charset="0"/>
              <a:buNone/>
            </a:pPr>
            <a:r>
              <a:rPr lang="es-ES" sz="1200" dirty="0"/>
              <a:t>Como se ha comentado, los datos espaciales se publican en una amplia variedad de SRC, lo que puede generar confusión e inconsistencias en el uso e interpretación de los datos. La comparación o combinación de datos espaciales de diferentes fuentes es, a menudo, problemático.</a:t>
            </a:r>
          </a:p>
          <a:p>
            <a:pPr marL="0" indent="0" algn="just">
              <a:buFont typeface="Arial" panose="020B0604020202020204" pitchFamily="34" charset="0"/>
              <a:buNone/>
            </a:pPr>
            <a:r>
              <a:rPr lang="es-ES" sz="1200" dirty="0"/>
              <a:t>Es recomendable </a:t>
            </a:r>
            <a:r>
              <a:rPr lang="es-ES" sz="1200" b="1" dirty="0"/>
              <a:t>proporcionar suficiente información para relacionar las coordenadas con la posición correcta, esto permitirá que los datos espaciales sean interpretados correctamente tanto por personas como para los agentes de software</a:t>
            </a:r>
            <a:r>
              <a:rPr lang="es-ES" sz="1200" dirty="0"/>
              <a:t>.</a:t>
            </a:r>
          </a:p>
        </p:txBody>
      </p:sp>
      <p:sp>
        <p:nvSpPr>
          <p:cNvPr id="11" name="Text Placeholder 10">
            <a:extLst>
              <a:ext uri="{FF2B5EF4-FFF2-40B4-BE49-F238E27FC236}">
                <a16:creationId xmlns:a16="http://schemas.microsoft.com/office/drawing/2014/main" id="{2830A1C1-3164-C647-442E-A7217C25FBD1}"/>
              </a:ext>
            </a:extLst>
          </p:cNvPr>
          <p:cNvSpPr>
            <a:spLocks noGrp="1"/>
          </p:cNvSpPr>
          <p:nvPr>
            <p:ph type="body" sz="quarter" idx="12"/>
          </p:nvPr>
        </p:nvSpPr>
        <p:spPr/>
        <p:txBody>
          <a:bodyPr/>
          <a:lstStyle/>
          <a:p>
            <a:r>
              <a:rPr lang="en-US" dirty="0"/>
              <a:t>03</a:t>
            </a:r>
          </a:p>
        </p:txBody>
      </p:sp>
      <p:sp>
        <p:nvSpPr>
          <p:cNvPr id="13" name="Marcador de texto 3">
            <a:extLst>
              <a:ext uri="{FF2B5EF4-FFF2-40B4-BE49-F238E27FC236}">
                <a16:creationId xmlns:a16="http://schemas.microsoft.com/office/drawing/2014/main" id="{1C69477C-4FAE-FFFA-B91D-CDA96636A419}"/>
              </a:ext>
            </a:extLst>
          </p:cNvPr>
          <p:cNvSpPr txBox="1">
            <a:spLocks noChangeAspect="1"/>
          </p:cNvSpPr>
          <p:nvPr/>
        </p:nvSpPr>
        <p:spPr>
          <a:xfrm>
            <a:off x="0" y="1705849"/>
            <a:ext cx="4534613" cy="912553"/>
          </a:xfrm>
          <a:prstGeom prst="rect">
            <a:avLst/>
          </a:prstGeom>
          <a:solidFill>
            <a:srgbClr val="0E2F62"/>
          </a:solidFill>
        </p:spPr>
        <p:txBody>
          <a:bodyPr>
            <a:normAutofit lnSpcReduction="10000"/>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P4 - Proporcionar una codificación precisa y completa de los valores de las coordenadas</a:t>
            </a:r>
          </a:p>
        </p:txBody>
      </p:sp>
      <p:sp>
        <p:nvSpPr>
          <p:cNvPr id="12" name="Text Placeholder 7">
            <a:extLst>
              <a:ext uri="{FF2B5EF4-FFF2-40B4-BE49-F238E27FC236}">
                <a16:creationId xmlns:a16="http://schemas.microsoft.com/office/drawing/2014/main" id="{BAECD81F-0745-261E-2DCC-9640462DB18C}"/>
              </a:ext>
            </a:extLst>
          </p:cNvPr>
          <p:cNvSpPr txBox="1">
            <a:spLocks/>
          </p:cNvSpPr>
          <p:nvPr/>
        </p:nvSpPr>
        <p:spPr>
          <a:xfrm>
            <a:off x="161990" y="7878757"/>
            <a:ext cx="7235687" cy="277000"/>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Font typeface="Arial" panose="020B0604020202020204" pitchFamily="34" charset="0"/>
              <a:buNone/>
            </a:pPr>
            <a:r>
              <a:rPr lang="es-ES" sz="1200" dirty="0"/>
              <a:t>Hay diferentes formas de proporcionar esta información, A continuación, se detallan cuatro formas posibles.</a:t>
            </a:r>
          </a:p>
        </p:txBody>
      </p:sp>
      <p:sp>
        <p:nvSpPr>
          <p:cNvPr id="4" name="Rectángulo 10">
            <a:extLst>
              <a:ext uri="{FF2B5EF4-FFF2-40B4-BE49-F238E27FC236}">
                <a16:creationId xmlns:a16="http://schemas.microsoft.com/office/drawing/2014/main" id="{284062DC-5938-EA89-45CB-1215C2BA9D82}"/>
              </a:ext>
            </a:extLst>
          </p:cNvPr>
          <p:cNvSpPr/>
          <p:nvPr/>
        </p:nvSpPr>
        <p:spPr>
          <a:xfrm>
            <a:off x="804117" y="5990427"/>
            <a:ext cx="2959637" cy="461665"/>
          </a:xfrm>
          <a:prstGeom prst="rect">
            <a:avLst/>
          </a:prstGeom>
        </p:spPr>
        <p:txBody>
          <a:bodyPr wrap="square">
            <a:spAutoFit/>
          </a:bodyPr>
          <a:lstStyle/>
          <a:p>
            <a:pPr algn="just"/>
            <a:r>
              <a:rPr lang="es-ES" sz="1200" dirty="0"/>
              <a:t>Qué valor de </a:t>
            </a:r>
            <a:r>
              <a:rPr lang="es-ES" sz="1200" b="1" dirty="0"/>
              <a:t>coordenadas </a:t>
            </a:r>
            <a:r>
              <a:rPr lang="es-ES" sz="1200" dirty="0"/>
              <a:t>se relaciona </a:t>
            </a:r>
          </a:p>
          <a:p>
            <a:pPr algn="just"/>
            <a:r>
              <a:rPr lang="es-ES" sz="1200" dirty="0"/>
              <a:t>con qué eje.</a:t>
            </a:r>
          </a:p>
        </p:txBody>
      </p:sp>
      <p:sp>
        <p:nvSpPr>
          <p:cNvPr id="7" name="Rectángulo 13">
            <a:extLst>
              <a:ext uri="{FF2B5EF4-FFF2-40B4-BE49-F238E27FC236}">
                <a16:creationId xmlns:a16="http://schemas.microsoft.com/office/drawing/2014/main" id="{6DACD269-855B-4AE4-EF13-4E74CE94E1F6}"/>
              </a:ext>
            </a:extLst>
          </p:cNvPr>
          <p:cNvSpPr/>
          <p:nvPr/>
        </p:nvSpPr>
        <p:spPr>
          <a:xfrm>
            <a:off x="4534613" y="6028600"/>
            <a:ext cx="2617410" cy="461665"/>
          </a:xfrm>
          <a:prstGeom prst="rect">
            <a:avLst/>
          </a:prstGeom>
        </p:spPr>
        <p:txBody>
          <a:bodyPr wrap="square">
            <a:spAutoFit/>
          </a:bodyPr>
          <a:lstStyle/>
          <a:p>
            <a:r>
              <a:rPr lang="es-ES" sz="1200" dirty="0"/>
              <a:t>Qué </a:t>
            </a:r>
            <a:r>
              <a:rPr lang="es-ES" sz="1200" b="1" dirty="0"/>
              <a:t>unidades </a:t>
            </a:r>
            <a:r>
              <a:rPr lang="es-ES" sz="1200" dirty="0"/>
              <a:t>se utilizan para cada coordenada.</a:t>
            </a:r>
          </a:p>
        </p:txBody>
      </p:sp>
      <p:sp>
        <p:nvSpPr>
          <p:cNvPr id="8" name="Rectángulo 14">
            <a:extLst>
              <a:ext uri="{FF2B5EF4-FFF2-40B4-BE49-F238E27FC236}">
                <a16:creationId xmlns:a16="http://schemas.microsoft.com/office/drawing/2014/main" id="{432AE330-F4E0-BC4F-7180-E8C2940F1D40}"/>
              </a:ext>
            </a:extLst>
          </p:cNvPr>
          <p:cNvSpPr/>
          <p:nvPr/>
        </p:nvSpPr>
        <p:spPr>
          <a:xfrm>
            <a:off x="804117" y="7084105"/>
            <a:ext cx="2959637" cy="276999"/>
          </a:xfrm>
          <a:prstGeom prst="rect">
            <a:avLst/>
          </a:prstGeom>
        </p:spPr>
        <p:txBody>
          <a:bodyPr wrap="square">
            <a:spAutoFit/>
          </a:bodyPr>
          <a:lstStyle/>
          <a:p>
            <a:r>
              <a:rPr lang="es-ES" sz="1200" dirty="0"/>
              <a:t>Qué </a:t>
            </a:r>
            <a:r>
              <a:rPr lang="es-ES" sz="1200" b="1" dirty="0"/>
              <a:t>datum</a:t>
            </a:r>
            <a:r>
              <a:rPr lang="es-ES" sz="1200" dirty="0"/>
              <a:t> se usa.</a:t>
            </a:r>
          </a:p>
        </p:txBody>
      </p:sp>
      <p:sp>
        <p:nvSpPr>
          <p:cNvPr id="9" name="Marcador de texto 11">
            <a:extLst>
              <a:ext uri="{FF2B5EF4-FFF2-40B4-BE49-F238E27FC236}">
                <a16:creationId xmlns:a16="http://schemas.microsoft.com/office/drawing/2014/main" id="{F44C31DD-8F6B-118B-DEB8-B234EA676C8B}"/>
              </a:ext>
            </a:extLst>
          </p:cNvPr>
          <p:cNvSpPr txBox="1">
            <a:spLocks/>
          </p:cNvSpPr>
          <p:nvPr/>
        </p:nvSpPr>
        <p:spPr>
          <a:xfrm>
            <a:off x="211371" y="5937622"/>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1.</a:t>
            </a:r>
          </a:p>
        </p:txBody>
      </p:sp>
      <p:sp>
        <p:nvSpPr>
          <p:cNvPr id="10" name="Marcador de texto 11">
            <a:extLst>
              <a:ext uri="{FF2B5EF4-FFF2-40B4-BE49-F238E27FC236}">
                <a16:creationId xmlns:a16="http://schemas.microsoft.com/office/drawing/2014/main" id="{1A2A122A-CDC1-9BC3-A827-7D2F70D7A726}"/>
              </a:ext>
            </a:extLst>
          </p:cNvPr>
          <p:cNvSpPr txBox="1">
            <a:spLocks/>
          </p:cNvSpPr>
          <p:nvPr/>
        </p:nvSpPr>
        <p:spPr>
          <a:xfrm>
            <a:off x="211371" y="6780611"/>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3.</a:t>
            </a:r>
          </a:p>
        </p:txBody>
      </p:sp>
      <p:sp>
        <p:nvSpPr>
          <p:cNvPr id="15" name="Marcador de texto 11">
            <a:extLst>
              <a:ext uri="{FF2B5EF4-FFF2-40B4-BE49-F238E27FC236}">
                <a16:creationId xmlns:a16="http://schemas.microsoft.com/office/drawing/2014/main" id="{040F7DA4-431B-7FCB-1EF7-8C8FC999102E}"/>
              </a:ext>
            </a:extLst>
          </p:cNvPr>
          <p:cNvSpPr txBox="1">
            <a:spLocks/>
          </p:cNvSpPr>
          <p:nvPr/>
        </p:nvSpPr>
        <p:spPr>
          <a:xfrm>
            <a:off x="4043076" y="5940144"/>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2.</a:t>
            </a:r>
          </a:p>
        </p:txBody>
      </p:sp>
    </p:spTree>
    <p:extLst>
      <p:ext uri="{BB962C8B-B14F-4D97-AF65-F5344CB8AC3E}">
        <p14:creationId xmlns:p14="http://schemas.microsoft.com/office/powerpoint/2010/main" val="2353550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8EEB9-3C13-4FFF-3368-DFC5686E822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016C694-2444-F39D-100F-96FE924BA1A1}"/>
              </a:ext>
            </a:extLst>
          </p:cNvPr>
          <p:cNvSpPr>
            <a:spLocks noGrp="1"/>
          </p:cNvSpPr>
          <p:nvPr>
            <p:ph type="body" sz="quarter" idx="11"/>
          </p:nvPr>
        </p:nvSpPr>
        <p:spPr>
          <a:xfrm>
            <a:off x="161993" y="1628163"/>
            <a:ext cx="7235687" cy="8045924"/>
          </a:xfrm>
        </p:spPr>
        <p:txBody>
          <a:bodyPr lIns="91440" tIns="45720" rIns="91440" bIns="45720" anchor="t"/>
          <a:lstStyle/>
          <a:p>
            <a:pPr marL="0" indent="0" algn="just">
              <a:lnSpc>
                <a:spcPct val="110000"/>
              </a:lnSpc>
              <a:buNone/>
            </a:pPr>
            <a:r>
              <a:rPr lang="es-ES" sz="1200" dirty="0">
                <a:solidFill>
                  <a:schemeClr val="tx1"/>
                </a:solidFill>
              </a:rPr>
              <a:t>La información georreferenciada es esencial para obtener el máximo partido de los datos abiertos y la mayor parte de la información que gestiona una Administración Pública se puede georreferenciar, por tanto, es fundamental </a:t>
            </a:r>
            <a:r>
              <a:rPr lang="es-ES" sz="1200" b="1" dirty="0">
                <a:solidFill>
                  <a:schemeClr val="tx1"/>
                </a:solidFill>
              </a:rPr>
              <a:t>publicar datos abiertos que incorporen características espaciales</a:t>
            </a:r>
            <a:r>
              <a:rPr lang="es-ES" sz="1200" dirty="0">
                <a:solidFill>
                  <a:schemeClr val="tx1"/>
                </a:solidFill>
              </a:rPr>
              <a:t>. El desarrollo histórico de la producción de datos espaciales supera el recorrido de la publicación de datos abiertos, por lo que es esencial vincular ambos contextos para lograr datos abiertos de calidad.</a:t>
            </a:r>
          </a:p>
          <a:p>
            <a:pPr marL="0" indent="0" algn="just">
              <a:lnSpc>
                <a:spcPct val="110000"/>
              </a:lnSpc>
              <a:buNone/>
            </a:pPr>
            <a:r>
              <a:rPr lang="es-ES" sz="1200" dirty="0">
                <a:solidFill>
                  <a:schemeClr val="tx1"/>
                </a:solidFill>
              </a:rPr>
              <a:t>Uno de los objetivos específicos que se debe alcanzar cuando se aborda el proceso de publicación de datos abiertos es el de proporcionar metadatos suficientemente descriptivos para permitir a los </a:t>
            </a:r>
            <a:r>
              <a:rPr lang="es-ES" sz="1200" dirty="0" err="1">
                <a:solidFill>
                  <a:schemeClr val="tx1"/>
                </a:solidFill>
              </a:rPr>
              <a:t>reutilizadores</a:t>
            </a:r>
            <a:r>
              <a:rPr lang="es-ES" sz="1200" dirty="0">
                <a:solidFill>
                  <a:schemeClr val="tx1"/>
                </a:solidFill>
              </a:rPr>
              <a:t> tomar decisiones informadas sobre la mejor manera de usar los datos. Concretamente, la semántica en los datos espaciales juega un papel esencial para, entre otras cuestiones, aportar información sobre el contenido de los datos y sus atributos, dado que éstos poseen la característica fundamental de </a:t>
            </a:r>
            <a:r>
              <a:rPr lang="es-ES" sz="1200" b="1" dirty="0">
                <a:solidFill>
                  <a:schemeClr val="tx1"/>
                </a:solidFill>
              </a:rPr>
              <a:t>servir de referencia para datos de cualquier temática</a:t>
            </a:r>
            <a:r>
              <a:rPr lang="es-ES" sz="1200" dirty="0">
                <a:solidFill>
                  <a:schemeClr val="tx1"/>
                </a:solidFill>
              </a:rPr>
              <a:t>. Esta semántica debe ser descrita con la máxima garantía y exactitud posible para obtener el máximo valor de los datos abiertos. El uso de estándares y normas internacionales en la publicación de datos espaciales cobra especial importancia dada la naturaleza interoperable y normalizada que debe tener este tipo de datos. El uso de vocabularios, normas, metadatos y especificaciones de referencia para la representación de datos espaciales es clave en el desarrollo de la comunidad que produce y utiliza datos geoespaciales.</a:t>
            </a:r>
          </a:p>
          <a:p>
            <a:pPr marL="0" indent="0" algn="just">
              <a:lnSpc>
                <a:spcPct val="110000"/>
              </a:lnSpc>
              <a:buNone/>
            </a:pPr>
            <a:r>
              <a:rPr lang="es-ES" sz="1200" dirty="0">
                <a:solidFill>
                  <a:schemeClr val="tx1"/>
                </a:solidFill>
              </a:rPr>
              <a:t>En esta guía se introducen conceptos esenciales para entender la naturaleza de los datos espaciales y se compila una serie de pautas para facilitar su eficiente publicación en Internet, teniendo en cuenta:</a:t>
            </a:r>
          </a:p>
          <a:p>
            <a:pPr marL="171450" indent="-171450" algn="just">
              <a:lnSpc>
                <a:spcPct val="100000"/>
              </a:lnSpc>
              <a:spcBef>
                <a:spcPts val="0"/>
              </a:spcBef>
              <a:spcAft>
                <a:spcPts val="0"/>
              </a:spcAft>
              <a:buFont typeface="Arial" panose="020B0604020202020204" pitchFamily="34" charset="0"/>
              <a:buChar char="•"/>
            </a:pPr>
            <a:r>
              <a:rPr lang="es-ES" sz="1200" dirty="0">
                <a:solidFill>
                  <a:schemeClr val="tx1"/>
                </a:solidFill>
              </a:rPr>
              <a:t>las normas internacionales de la Organización Internacional de Normalización (ISO) del </a:t>
            </a:r>
            <a:r>
              <a:rPr lang="es-ES" sz="1200" b="1" dirty="0">
                <a:solidFill>
                  <a:schemeClr val="tx1"/>
                </a:solidFill>
              </a:rPr>
              <a:t>Comité ISO/TC 211 Información Geográfica/Geomática </a:t>
            </a:r>
            <a:r>
              <a:rPr lang="es-ES" sz="1200" dirty="0">
                <a:solidFill>
                  <a:schemeClr val="tx1"/>
                </a:solidFill>
              </a:rPr>
              <a:t>y</a:t>
            </a:r>
            <a:r>
              <a:rPr lang="es-ES" sz="1200" b="1" dirty="0">
                <a:solidFill>
                  <a:schemeClr val="tx1"/>
                </a:solidFill>
              </a:rPr>
              <a:t> el </a:t>
            </a:r>
            <a:r>
              <a:rPr lang="es-ES" sz="1200" b="1" dirty="0">
                <a:solidFill>
                  <a:srgbClr val="445E80"/>
                </a:solidFill>
                <a:hlinkClick r:id="rId3">
                  <a:extLst>
                    <a:ext uri="{A12FA001-AC4F-418D-AE19-62706E023703}">
                      <ahyp:hlinkClr xmlns:ahyp="http://schemas.microsoft.com/office/drawing/2018/hyperlinkcolor" val="tx"/>
                    </a:ext>
                  </a:extLst>
                </a:hlinkClick>
              </a:rPr>
              <a:t>CTN 148 de UNE</a:t>
            </a:r>
            <a:r>
              <a:rPr lang="es-ES" sz="1200" b="1" dirty="0">
                <a:solidFill>
                  <a:srgbClr val="FF0000"/>
                </a:solidFill>
              </a:rPr>
              <a:t> </a:t>
            </a:r>
            <a:r>
              <a:rPr lang="es-ES" sz="1200" dirty="0">
                <a:solidFill>
                  <a:schemeClr val="tx1"/>
                </a:solidFill>
              </a:rPr>
              <a:t>cuyo objetivo es la normalización en el campo de la información geográfica digital</a:t>
            </a:r>
          </a:p>
          <a:p>
            <a:pPr marL="171450" indent="-171450" algn="just">
              <a:lnSpc>
                <a:spcPct val="100000"/>
              </a:lnSpc>
              <a:spcBef>
                <a:spcPts val="0"/>
              </a:spcBef>
              <a:spcAft>
                <a:spcPts val="0"/>
              </a:spcAft>
              <a:buFont typeface="Arial" panose="020B0604020202020204" pitchFamily="34" charset="0"/>
              <a:buChar char="•"/>
            </a:pPr>
            <a:r>
              <a:rPr lang="es-ES" sz="1200" b="1" dirty="0">
                <a:solidFill>
                  <a:schemeClr val="tx1"/>
                </a:solidFill>
              </a:rPr>
              <a:t>los reglamentos de la Directiva INSPIRE</a:t>
            </a:r>
            <a:r>
              <a:rPr lang="es-ES" sz="1200" dirty="0">
                <a:solidFill>
                  <a:schemeClr val="tx1"/>
                </a:solidFill>
              </a:rPr>
              <a:t> que se basan en las normas ISO, en las </a:t>
            </a:r>
            <a:r>
              <a:rPr lang="es-ES" sz="1200" b="1" dirty="0">
                <a:solidFill>
                  <a:schemeClr val="tx1"/>
                </a:solidFill>
              </a:rPr>
              <a:t>buenas prácticas para la publicación de datos espaciales en la Web de W3C y los estándares del dominio geoespacial promovidos por el </a:t>
            </a:r>
            <a:r>
              <a:rPr lang="es-ES" sz="1200" b="1" i="1" dirty="0">
                <a:solidFill>
                  <a:schemeClr val="tx1"/>
                </a:solidFill>
              </a:rPr>
              <a:t>Open Geospatial Consortium</a:t>
            </a:r>
            <a:r>
              <a:rPr lang="es-ES" sz="1200" b="1" dirty="0">
                <a:solidFill>
                  <a:schemeClr val="tx1"/>
                </a:solidFill>
              </a:rPr>
              <a:t> (OGC</a:t>
            </a:r>
            <a:r>
              <a:rPr lang="es-ES" sz="1200" dirty="0">
                <a:solidFill>
                  <a:schemeClr val="tx1"/>
                </a:solidFill>
              </a:rPr>
              <a:t>). </a:t>
            </a:r>
          </a:p>
          <a:p>
            <a:pPr marL="171450" indent="-171450" algn="just">
              <a:lnSpc>
                <a:spcPct val="100000"/>
              </a:lnSpc>
              <a:spcBef>
                <a:spcPts val="0"/>
              </a:spcBef>
              <a:spcAft>
                <a:spcPts val="0"/>
              </a:spcAft>
              <a:buFont typeface="Arial" panose="020B0604020202020204" pitchFamily="34" charset="0"/>
              <a:buChar char="•"/>
            </a:pPr>
            <a:r>
              <a:rPr lang="es-ES" sz="1200" dirty="0">
                <a:solidFill>
                  <a:schemeClr val="tx1"/>
                </a:solidFill>
              </a:rPr>
              <a:t>Se recogen, además, referencias a la </a:t>
            </a:r>
            <a:r>
              <a:rPr lang="es-ES" sz="1200" b="1" dirty="0">
                <a:solidFill>
                  <a:schemeClr val="tx1"/>
                </a:solidFill>
              </a:rPr>
              <a:t>Directiva europea INSPIRE </a:t>
            </a:r>
            <a:r>
              <a:rPr lang="es-ES" sz="1200" dirty="0">
                <a:solidFill>
                  <a:schemeClr val="tx1"/>
                </a:solidFill>
              </a:rPr>
              <a:t>como elemento catalizador para compartir recursos geográficos en Europa y las directrices para describir información espacial derivadas de los </a:t>
            </a:r>
            <a:r>
              <a:rPr lang="es-ES" sz="1200" b="1" dirty="0">
                <a:solidFill>
                  <a:schemeClr val="tx1"/>
                </a:solidFill>
              </a:rPr>
              <a:t>estándares de metadatos de datos abiertos, DCAT y </a:t>
            </a:r>
            <a:r>
              <a:rPr lang="es-ES" sz="1200" b="1" dirty="0" err="1">
                <a:solidFill>
                  <a:schemeClr val="tx1"/>
                </a:solidFill>
              </a:rPr>
              <a:t>GeoDCAT</a:t>
            </a:r>
            <a:r>
              <a:rPr lang="es-ES" sz="1200" b="1" dirty="0">
                <a:solidFill>
                  <a:schemeClr val="tx1"/>
                </a:solidFill>
              </a:rPr>
              <a:t>-AP</a:t>
            </a:r>
            <a:r>
              <a:rPr lang="es-ES" sz="1200" dirty="0">
                <a:solidFill>
                  <a:schemeClr val="tx1"/>
                </a:solidFill>
              </a:rPr>
              <a:t>. </a:t>
            </a:r>
          </a:p>
          <a:p>
            <a:pPr algn="just">
              <a:lnSpc>
                <a:spcPct val="100000"/>
              </a:lnSpc>
              <a:spcBef>
                <a:spcPts val="0"/>
              </a:spcBef>
              <a:spcAft>
                <a:spcPts val="0"/>
              </a:spcAft>
            </a:pPr>
            <a:endParaRPr lang="es-ES" sz="1200" dirty="0">
              <a:solidFill>
                <a:schemeClr val="tx1"/>
              </a:solidFill>
            </a:endParaRPr>
          </a:p>
          <a:p>
            <a:pPr algn="just">
              <a:lnSpc>
                <a:spcPct val="100000"/>
              </a:lnSpc>
              <a:spcBef>
                <a:spcPts val="0"/>
              </a:spcBef>
              <a:spcAft>
                <a:spcPts val="0"/>
              </a:spcAft>
            </a:pPr>
            <a:r>
              <a:rPr lang="es-ES" sz="1200" dirty="0">
                <a:solidFill>
                  <a:schemeClr val="tx1"/>
                </a:solidFill>
              </a:rPr>
              <a:t>Por otro lado, las tareas relacionadas con la publicación de datos espaciales requieren llevar a cabo actividades en la captura, almacenamiento y preparación de los datos para su publicación por lo que es constante en el contenido de esta guía, la relación de ejemplos y la referencia a diferentes herramientas de uso habitual.</a:t>
            </a:r>
          </a:p>
          <a:p>
            <a:pPr marL="0" indent="0" algn="just">
              <a:lnSpc>
                <a:spcPct val="100000"/>
              </a:lnSpc>
              <a:spcBef>
                <a:spcPts val="0"/>
              </a:spcBef>
              <a:spcAft>
                <a:spcPts val="0"/>
              </a:spcAft>
              <a:buNone/>
            </a:pPr>
            <a:endParaRPr lang="es-ES" sz="1200" dirty="0">
              <a:solidFill>
                <a:schemeClr val="tx1"/>
              </a:solidFill>
            </a:endParaRPr>
          </a:p>
          <a:p>
            <a:pPr marL="0" indent="0" algn="just">
              <a:lnSpc>
                <a:spcPct val="100000"/>
              </a:lnSpc>
              <a:spcBef>
                <a:spcPts val="0"/>
              </a:spcBef>
              <a:spcAft>
                <a:spcPts val="0"/>
              </a:spcAft>
              <a:buNone/>
            </a:pPr>
            <a:r>
              <a:rPr lang="es-ES" sz="1200" dirty="0">
                <a:solidFill>
                  <a:schemeClr val="tx1"/>
                </a:solidFill>
              </a:rPr>
              <a:t>El público objetivo de esta guía es principalmente el promotor de datos abiertos cuyo objetivo es publicar conjuntos de datos espaciales, por tanto, es recomendable que el lector esté familiarizado con conocimientos básicos sobre los elementos fundamentales que integran la información geoespacial, metadatos del contexto espacial y servicios web geográficos.</a:t>
            </a:r>
          </a:p>
          <a:p>
            <a:pPr marL="0" indent="0" algn="just">
              <a:lnSpc>
                <a:spcPct val="110000"/>
              </a:lnSpc>
              <a:buNone/>
            </a:pPr>
            <a:r>
              <a:rPr lang="es-ES" sz="1200" dirty="0">
                <a:solidFill>
                  <a:schemeClr val="tx1"/>
                </a:solidFill>
              </a:rPr>
              <a:t>Aunque el ámbito primordial de este documento se orienta a la publicación de datos espaciales, no se debe obviar que para la reutilización eficaz de datos abiertos es fundamental la aplicación de todas las buenas prácticas vinculadas a la calidad de datos en general. En este sentido es recomendable complementar esta guía con la lectura y aplicación de otras guías que orienten sobre la aplicación de pautas para asegurar la publicación de datos estructurados de calidad.</a:t>
            </a:r>
          </a:p>
        </p:txBody>
      </p:sp>
      <p:sp>
        <p:nvSpPr>
          <p:cNvPr id="9" name="Text Placeholder 8">
            <a:extLst>
              <a:ext uri="{FF2B5EF4-FFF2-40B4-BE49-F238E27FC236}">
                <a16:creationId xmlns:a16="http://schemas.microsoft.com/office/drawing/2014/main" id="{4C9E4CFA-9F69-04FF-A739-2EB339F8AD07}"/>
              </a:ext>
            </a:extLst>
          </p:cNvPr>
          <p:cNvSpPr>
            <a:spLocks noGrp="1"/>
          </p:cNvSpPr>
          <p:nvPr>
            <p:ph type="body" sz="quarter" idx="12"/>
          </p:nvPr>
        </p:nvSpPr>
        <p:spPr/>
        <p:txBody>
          <a:bodyPr/>
          <a:lstStyle/>
          <a:p>
            <a:r>
              <a:rPr lang="en-US" dirty="0"/>
              <a:t>01</a:t>
            </a:r>
          </a:p>
        </p:txBody>
      </p:sp>
      <p:sp>
        <p:nvSpPr>
          <p:cNvPr id="11" name="Title 10">
            <a:extLst>
              <a:ext uri="{FF2B5EF4-FFF2-40B4-BE49-F238E27FC236}">
                <a16:creationId xmlns:a16="http://schemas.microsoft.com/office/drawing/2014/main" id="{EF8F061D-8FC8-0579-6F6A-9FFD7B5D9E84}"/>
              </a:ext>
            </a:extLst>
          </p:cNvPr>
          <p:cNvSpPr>
            <a:spLocks noGrp="1"/>
          </p:cNvSpPr>
          <p:nvPr>
            <p:ph type="title"/>
          </p:nvPr>
        </p:nvSpPr>
        <p:spPr/>
        <p:txBody>
          <a:bodyPr/>
          <a:lstStyle/>
          <a:p>
            <a:r>
              <a:rPr lang="en-US" dirty="0" err="1"/>
              <a:t>Introducción</a:t>
            </a:r>
            <a:endParaRPr lang="en-US" dirty="0"/>
          </a:p>
        </p:txBody>
      </p:sp>
    </p:spTree>
    <p:extLst>
      <p:ext uri="{BB962C8B-B14F-4D97-AF65-F5344CB8AC3E}">
        <p14:creationId xmlns:p14="http://schemas.microsoft.com/office/powerpoint/2010/main" val="4208144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4564D-AECB-5078-7F97-4F616894EC84}"/>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548FE4D2-E097-773B-A870-DF1AD391E8FE}"/>
              </a:ext>
            </a:extLst>
          </p:cNvPr>
          <p:cNvSpPr>
            <a:spLocks noGrp="1"/>
          </p:cNvSpPr>
          <p:nvPr>
            <p:ph type="body" sz="quarter" idx="11"/>
          </p:nvPr>
        </p:nvSpPr>
        <p:spPr>
          <a:xfrm>
            <a:off x="161989" y="2048612"/>
            <a:ext cx="7235687" cy="1142457"/>
          </a:xfrm>
        </p:spPr>
        <p:txBody>
          <a:bodyPr lIns="91440" tIns="45720" rIns="91440" bIns="45720" anchor="t"/>
          <a:lstStyle/>
          <a:p>
            <a:pPr marL="0" indent="0" algn="just">
              <a:buFont typeface="Arial" panose="020B0604020202020204" pitchFamily="34" charset="0"/>
              <a:buNone/>
            </a:pPr>
            <a:r>
              <a:rPr lang="es-ES" sz="1200" dirty="0"/>
              <a:t>La información de coordenadas se puede proporcionar:</a:t>
            </a:r>
          </a:p>
          <a:p>
            <a:pPr marL="0" indent="0" algn="just">
              <a:buFont typeface="Arial" panose="020B0604020202020204" pitchFamily="34" charset="0"/>
              <a:buNone/>
            </a:pPr>
            <a:r>
              <a:rPr lang="es-ES" sz="1800" b="1" dirty="0">
                <a:solidFill>
                  <a:schemeClr val="tx1"/>
                </a:solidFill>
              </a:rPr>
              <a:t>1.- En los metadatos del conjunto de datos</a:t>
            </a:r>
            <a:r>
              <a:rPr lang="es-ES" sz="1800" dirty="0">
                <a:solidFill>
                  <a:schemeClr val="tx1"/>
                </a:solidFill>
              </a:rPr>
              <a:t>. </a:t>
            </a:r>
          </a:p>
          <a:p>
            <a:pPr marL="0" indent="0" algn="just">
              <a:buFont typeface="Arial" panose="020B0604020202020204" pitchFamily="34" charset="0"/>
              <a:buNone/>
            </a:pPr>
            <a:r>
              <a:rPr lang="es-ES" sz="1200" dirty="0"/>
              <a:t>En el siguiente ejemplo se muestra como describir el SRC que utiliza un determinado </a:t>
            </a:r>
            <a:r>
              <a:rPr lang="es-ES" sz="1200" i="1" dirty="0" err="1"/>
              <a:t>dataset</a:t>
            </a:r>
            <a:r>
              <a:rPr lang="es-ES" sz="1200" dirty="0"/>
              <a:t>. Para ello, se usa la propiedad </a:t>
            </a:r>
            <a:r>
              <a:rPr lang="es-ES" sz="1200" i="1" dirty="0" err="1"/>
              <a:t>conformsTo</a:t>
            </a:r>
            <a:r>
              <a:rPr lang="es-ES" sz="1200" dirty="0"/>
              <a:t> para indicar el SRC con el que esta vinculado el </a:t>
            </a:r>
            <a:r>
              <a:rPr lang="es-ES" sz="1200" i="1" dirty="0" err="1"/>
              <a:t>dataset</a:t>
            </a:r>
            <a:r>
              <a:rPr lang="es-ES" sz="1200" dirty="0"/>
              <a:t>.</a:t>
            </a:r>
          </a:p>
        </p:txBody>
      </p:sp>
      <p:sp>
        <p:nvSpPr>
          <p:cNvPr id="11" name="Text Placeholder 10">
            <a:extLst>
              <a:ext uri="{FF2B5EF4-FFF2-40B4-BE49-F238E27FC236}">
                <a16:creationId xmlns:a16="http://schemas.microsoft.com/office/drawing/2014/main" id="{2ACB7987-69E2-A58A-738E-DC24744EDC45}"/>
              </a:ext>
            </a:extLst>
          </p:cNvPr>
          <p:cNvSpPr>
            <a:spLocks noGrp="1"/>
          </p:cNvSpPr>
          <p:nvPr>
            <p:ph type="body" sz="quarter" idx="12"/>
          </p:nvPr>
        </p:nvSpPr>
        <p:spPr/>
        <p:txBody>
          <a:bodyPr/>
          <a:lstStyle/>
          <a:p>
            <a:r>
              <a:rPr lang="en-US" dirty="0"/>
              <a:t>03</a:t>
            </a:r>
          </a:p>
        </p:txBody>
      </p:sp>
      <p:sp>
        <p:nvSpPr>
          <p:cNvPr id="17" name="Rectángulo 12">
            <a:extLst>
              <a:ext uri="{FF2B5EF4-FFF2-40B4-BE49-F238E27FC236}">
                <a16:creationId xmlns:a16="http://schemas.microsoft.com/office/drawing/2014/main" id="{0765E1E0-7450-6303-8BD6-AECFD4988E6C}"/>
              </a:ext>
            </a:extLst>
          </p:cNvPr>
          <p:cNvSpPr/>
          <p:nvPr/>
        </p:nvSpPr>
        <p:spPr>
          <a:xfrm>
            <a:off x="258782" y="3548648"/>
            <a:ext cx="7235687" cy="2369552"/>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ex:      &lt;http://data.example.org/datasets/&gt;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&lt;http://www.w3.org/ns/dcat#&gt;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&lt;http://purl.org/dc/terms/&gt;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skos</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&lt;http://www.w3.org/2004/02/skos/core#&gt; .</a:t>
            </a:r>
          </a:p>
          <a:p>
            <a:pPr marL="0" indent="0">
              <a:lnSpc>
                <a:spcPct val="120000"/>
              </a:lnSpc>
              <a:spcBef>
                <a:spcPts val="0"/>
              </a:spcBef>
              <a:buFont typeface="Arial" panose="020B0604020202020204" pitchFamily="34" charset="0"/>
              <a:buNone/>
            </a:pPr>
            <a:endPar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ex:ExampleDataset</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dcat:Dataset</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dcterms:conformsTo</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&lt;http://www.opengis.net/def/crs/EPSG/0/25830&gt; .</a:t>
            </a:r>
          </a:p>
          <a:p>
            <a:pPr marL="0" indent="0">
              <a:lnSpc>
                <a:spcPct val="120000"/>
              </a:lnSpc>
              <a:spcBef>
                <a:spcPts val="0"/>
              </a:spcBef>
              <a:buFont typeface="Arial" panose="020B0604020202020204" pitchFamily="34" charset="0"/>
              <a:buNone/>
            </a:pPr>
            <a:endPar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p:txBody>
      </p:sp>
      <p:sp>
        <p:nvSpPr>
          <p:cNvPr id="3" name="Text Placeholder 7">
            <a:extLst>
              <a:ext uri="{FF2B5EF4-FFF2-40B4-BE49-F238E27FC236}">
                <a16:creationId xmlns:a16="http://schemas.microsoft.com/office/drawing/2014/main" id="{6A8AC3DC-3D75-88C3-E9D3-BC7E4AB1E0A3}"/>
              </a:ext>
            </a:extLst>
          </p:cNvPr>
          <p:cNvSpPr txBox="1">
            <a:spLocks/>
          </p:cNvSpPr>
          <p:nvPr/>
        </p:nvSpPr>
        <p:spPr>
          <a:xfrm>
            <a:off x="161989" y="9084011"/>
            <a:ext cx="7235687" cy="506845"/>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Para implementar esta opción es recomendable seguir las indicaciones que se detallan en la pauta “</a:t>
            </a:r>
            <a:r>
              <a:rPr lang="es-ES" sz="1200" i="1" dirty="0"/>
              <a:t>P7 - Describir adecuadamente los datos espaciales usando metadatos específicos</a:t>
            </a:r>
            <a:r>
              <a:rPr lang="es-ES" sz="1200" dirty="0"/>
              <a:t>” de esta guía.</a:t>
            </a:r>
          </a:p>
        </p:txBody>
      </p:sp>
      <p:pic>
        <p:nvPicPr>
          <p:cNvPr id="4" name="Imagen 3">
            <a:extLst>
              <a:ext uri="{FF2B5EF4-FFF2-40B4-BE49-F238E27FC236}">
                <a16:creationId xmlns:a16="http://schemas.microsoft.com/office/drawing/2014/main" id="{0774B717-8584-A601-D923-3B4FD569BF1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3136" y="935279"/>
            <a:ext cx="1151333" cy="1046665"/>
          </a:xfrm>
          <a:prstGeom prst="rect">
            <a:avLst/>
          </a:prstGeom>
        </p:spPr>
      </p:pic>
      <p:sp>
        <p:nvSpPr>
          <p:cNvPr id="2" name="Rectángulo 12">
            <a:extLst>
              <a:ext uri="{FF2B5EF4-FFF2-40B4-BE49-F238E27FC236}">
                <a16:creationId xmlns:a16="http://schemas.microsoft.com/office/drawing/2014/main" id="{2EBBCE2A-B69C-F80B-5CFD-D15348FE170F}"/>
              </a:ext>
            </a:extLst>
          </p:cNvPr>
          <p:cNvSpPr/>
          <p:nvPr/>
        </p:nvSpPr>
        <p:spPr>
          <a:xfrm>
            <a:off x="630010" y="6319330"/>
            <a:ext cx="6436416" cy="2133600"/>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s-ES" sz="1600" dirty="0" err="1"/>
              <a:t>GeoDCAT</a:t>
            </a:r>
            <a:r>
              <a:rPr lang="es-ES" sz="1600" dirty="0"/>
              <a:t>-AP recomienda que el sistema  de referencia espacial debería ser una URI del registro de códigos EPSG operado por el OGC: </a:t>
            </a:r>
            <a:r>
              <a:rPr lang="en-US" sz="1600" dirty="0">
                <a:solidFill>
                  <a:srgbClr val="F9CF3F"/>
                </a:solidFill>
                <a:hlinkClick r:id="rId4">
                  <a:extLst>
                    <a:ext uri="{A12FA001-AC4F-418D-AE19-62706E023703}">
                      <ahyp:hlinkClr xmlns:ahyp="http://schemas.microsoft.com/office/drawing/2018/hyperlinkcolor" val="tx"/>
                    </a:ext>
                  </a:extLst>
                </a:hlinkClick>
              </a:rPr>
              <a:t>http://www.opengis.net/def/crs/EPSG/</a:t>
            </a:r>
            <a:endParaRPr lang="es-ES" sz="1600" b="1" i="1" dirty="0">
              <a:solidFill>
                <a:srgbClr val="F9CF3F"/>
              </a:solidFill>
            </a:endParaRPr>
          </a:p>
        </p:txBody>
      </p:sp>
    </p:spTree>
    <p:extLst>
      <p:ext uri="{BB962C8B-B14F-4D97-AF65-F5344CB8AC3E}">
        <p14:creationId xmlns:p14="http://schemas.microsoft.com/office/powerpoint/2010/main" val="3780202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E4287-CCDE-12F5-B059-6B68967BDC5E}"/>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82FA1B4B-D468-8CB6-02E6-9E60BF1D70F0}"/>
              </a:ext>
            </a:extLst>
          </p:cNvPr>
          <p:cNvSpPr>
            <a:spLocks noGrp="1"/>
          </p:cNvSpPr>
          <p:nvPr>
            <p:ph type="body" sz="quarter" idx="11"/>
          </p:nvPr>
        </p:nvSpPr>
        <p:spPr>
          <a:xfrm>
            <a:off x="161987" y="1835532"/>
            <a:ext cx="7235687" cy="1142457"/>
          </a:xfrm>
        </p:spPr>
        <p:txBody>
          <a:bodyPr lIns="91440" tIns="45720" rIns="91440" bIns="45720" anchor="t"/>
          <a:lstStyle/>
          <a:p>
            <a:pPr marL="0" indent="0" algn="just">
              <a:buFont typeface="Arial" panose="020B0604020202020204" pitchFamily="34" charset="0"/>
              <a:buNone/>
            </a:pPr>
            <a:r>
              <a:rPr lang="es-ES" sz="1800" b="1" dirty="0">
                <a:solidFill>
                  <a:schemeClr val="accent6"/>
                </a:solidFill>
              </a:rPr>
              <a:t>2.- Etiquetando valores de datos usando vocabularios</a:t>
            </a:r>
            <a:endParaRPr lang="es-ES" sz="1800" b="1" dirty="0"/>
          </a:p>
          <a:p>
            <a:pPr marL="0" indent="0" algn="just">
              <a:spcAft>
                <a:spcPts val="600"/>
              </a:spcAft>
              <a:buFont typeface="Arial" panose="020B0604020202020204" pitchFamily="34" charset="0"/>
              <a:buNone/>
            </a:pPr>
            <a:r>
              <a:rPr lang="es-ES" sz="1400" b="1" dirty="0">
                <a:solidFill>
                  <a:schemeClr val="tx1"/>
                </a:solidFill>
              </a:rPr>
              <a:t>2.1.- Etiquetando explícitamente cada valor de cada coordenada usando un vocabulario específico para describir objetos posicionados en el espacio.</a:t>
            </a:r>
          </a:p>
          <a:p>
            <a:pPr marL="0" indent="0" algn="just">
              <a:buFont typeface="Arial" panose="020B0604020202020204" pitchFamily="34" charset="0"/>
              <a:buNone/>
            </a:pPr>
            <a:r>
              <a:rPr lang="es-ES" sz="1200" dirty="0"/>
              <a:t>En el ejemplo siguiente las etiquetas están definidas por el </a:t>
            </a:r>
            <a:r>
              <a:rPr lang="es-ES" sz="1200" dirty="0" err="1">
                <a:hlinkClick r:id="rId3"/>
              </a:rPr>
              <a:t>European</a:t>
            </a:r>
            <a:r>
              <a:rPr lang="es-ES" sz="1200" dirty="0">
                <a:hlinkClick r:id="rId3"/>
              </a:rPr>
              <a:t> </a:t>
            </a:r>
            <a:r>
              <a:rPr lang="es-ES" sz="1200" dirty="0" err="1">
                <a:hlinkClick r:id="rId3"/>
              </a:rPr>
              <a:t>Petroleum</a:t>
            </a:r>
            <a:r>
              <a:rPr lang="es-ES" sz="1200" dirty="0">
                <a:hlinkClick r:id="rId3"/>
              </a:rPr>
              <a:t> </a:t>
            </a:r>
            <a:r>
              <a:rPr lang="es-ES" sz="1200" dirty="0" err="1">
                <a:hlinkClick r:id="rId3"/>
              </a:rPr>
              <a:t>Survey</a:t>
            </a:r>
            <a:r>
              <a:rPr lang="es-ES" sz="1200" dirty="0">
                <a:hlinkClick r:id="rId3"/>
              </a:rPr>
              <a:t> </a:t>
            </a:r>
            <a:r>
              <a:rPr lang="es-ES" sz="1200" dirty="0" err="1">
                <a:hlinkClick r:id="rId3"/>
              </a:rPr>
              <a:t>Group</a:t>
            </a:r>
            <a:r>
              <a:rPr lang="es-ES" sz="1200" dirty="0">
                <a:hlinkClick r:id="rId3"/>
              </a:rPr>
              <a:t> (</a:t>
            </a:r>
            <a:r>
              <a:rPr lang="es-ES" sz="1200" dirty="0" err="1">
                <a:hlinkClick r:id="rId3"/>
              </a:rPr>
              <a:t>EPSG</a:t>
            </a:r>
            <a:r>
              <a:rPr lang="es-ES" sz="1200" dirty="0">
                <a:hlinkClick r:id="rId3"/>
              </a:rPr>
              <a:t>) </a:t>
            </a:r>
            <a:r>
              <a:rPr lang="es-ES" sz="1200" dirty="0"/>
              <a:t>que se utiliza para representar la información de latitud, longitud y altitud en el datum de referencia geodésico </a:t>
            </a:r>
            <a:r>
              <a:rPr lang="es-ES" sz="1200" dirty="0">
                <a:hlinkClick r:id="rId4"/>
              </a:rPr>
              <a:t>4258</a:t>
            </a:r>
            <a:r>
              <a:rPr lang="es-ES" sz="1200" dirty="0"/>
              <a:t>. </a:t>
            </a:r>
          </a:p>
          <a:p>
            <a:pPr marL="0" indent="0" algn="just">
              <a:buFont typeface="Arial" panose="020B0604020202020204" pitchFamily="34" charset="0"/>
              <a:buNone/>
            </a:pPr>
            <a:endParaRPr lang="es-ES" sz="1200" dirty="0"/>
          </a:p>
        </p:txBody>
      </p:sp>
      <p:sp>
        <p:nvSpPr>
          <p:cNvPr id="11" name="Text Placeholder 10">
            <a:extLst>
              <a:ext uri="{FF2B5EF4-FFF2-40B4-BE49-F238E27FC236}">
                <a16:creationId xmlns:a16="http://schemas.microsoft.com/office/drawing/2014/main" id="{7BC60D83-143F-93F9-860F-328836DB8754}"/>
              </a:ext>
            </a:extLst>
          </p:cNvPr>
          <p:cNvSpPr>
            <a:spLocks noGrp="1"/>
          </p:cNvSpPr>
          <p:nvPr>
            <p:ph type="body" sz="quarter" idx="12"/>
          </p:nvPr>
        </p:nvSpPr>
        <p:spPr/>
        <p:txBody>
          <a:bodyPr/>
          <a:lstStyle/>
          <a:p>
            <a:r>
              <a:rPr lang="en-US" dirty="0"/>
              <a:t>03</a:t>
            </a:r>
          </a:p>
        </p:txBody>
      </p:sp>
      <p:sp>
        <p:nvSpPr>
          <p:cNvPr id="3" name="Text Placeholder 7">
            <a:extLst>
              <a:ext uri="{FF2B5EF4-FFF2-40B4-BE49-F238E27FC236}">
                <a16:creationId xmlns:a16="http://schemas.microsoft.com/office/drawing/2014/main" id="{599FE194-6DC2-7C30-3D4C-32DE5AFE60D8}"/>
              </a:ext>
            </a:extLst>
          </p:cNvPr>
          <p:cNvSpPr txBox="1">
            <a:spLocks/>
          </p:cNvSpPr>
          <p:nvPr/>
        </p:nvSpPr>
        <p:spPr>
          <a:xfrm>
            <a:off x="161987" y="5113593"/>
            <a:ext cx="7235687" cy="11424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Este vocabulario además incorpora la información necesaria para especificar completamente los datos, indicando que los valores provistos para longitud y latitud están expresados en grados decimales y la altura en metros sobre la referencia local (elipsoide).</a:t>
            </a:r>
            <a:endParaRPr lang="es-ES" sz="1200" b="1" dirty="0">
              <a:solidFill>
                <a:schemeClr val="accent6"/>
              </a:solidFill>
            </a:endParaRPr>
          </a:p>
          <a:p>
            <a:pPr algn="just">
              <a:spcAft>
                <a:spcPts val="600"/>
              </a:spcAft>
            </a:pPr>
            <a:r>
              <a:rPr lang="es-ES" sz="1400" b="1" dirty="0">
                <a:solidFill>
                  <a:schemeClr val="tx1"/>
                </a:solidFill>
              </a:rPr>
              <a:t>2.2.- Etiquetando explícitamente usando un vocabulario genérico para definir datos estructurados: schema.org</a:t>
            </a:r>
            <a:r>
              <a:rPr lang="es-ES" sz="1400" dirty="0">
                <a:solidFill>
                  <a:schemeClr val="tx1"/>
                </a:solidFill>
              </a:rPr>
              <a:t>.</a:t>
            </a:r>
          </a:p>
          <a:p>
            <a:pPr algn="just"/>
            <a:r>
              <a:rPr lang="es-ES" sz="1200" dirty="0"/>
              <a:t>En el ejemplo siguiente, se usan las etiquetas latitud y longitud que están definidas en el vocabulario </a:t>
            </a:r>
            <a:r>
              <a:rPr lang="es-ES" sz="1200" b="1" dirty="0"/>
              <a:t>schema.org</a:t>
            </a:r>
            <a:r>
              <a:rPr lang="es-ES" sz="1200" dirty="0"/>
              <a:t>. A diferencia del caso anterior, schema.org no indica las unidades de medida.</a:t>
            </a:r>
          </a:p>
        </p:txBody>
      </p:sp>
      <p:pic>
        <p:nvPicPr>
          <p:cNvPr id="4" name="Imagen 3">
            <a:extLst>
              <a:ext uri="{FF2B5EF4-FFF2-40B4-BE49-F238E27FC236}">
                <a16:creationId xmlns:a16="http://schemas.microsoft.com/office/drawing/2014/main" id="{D2F119C0-D866-3D38-42B5-F6F6C6DA202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43136" y="935279"/>
            <a:ext cx="1151333" cy="1046665"/>
          </a:xfrm>
          <a:prstGeom prst="rect">
            <a:avLst/>
          </a:prstGeom>
        </p:spPr>
      </p:pic>
      <p:sp>
        <p:nvSpPr>
          <p:cNvPr id="2" name="Rectángulo 12">
            <a:extLst>
              <a:ext uri="{FF2B5EF4-FFF2-40B4-BE49-F238E27FC236}">
                <a16:creationId xmlns:a16="http://schemas.microsoft.com/office/drawing/2014/main" id="{1545ECCB-BC8B-CBD3-A1D8-151FCBB41395}"/>
              </a:ext>
            </a:extLst>
          </p:cNvPr>
          <p:cNvSpPr/>
          <p:nvPr/>
        </p:nvSpPr>
        <p:spPr>
          <a:xfrm>
            <a:off x="1613573" y="6966857"/>
            <a:ext cx="4332514" cy="3113314"/>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&lt;script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type</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application</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ld+json</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context</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vocab</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"http://schema.org/"</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myPointOfInterest</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type</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"Place",</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"geo":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type</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GeoCoordinates</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latitude</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"52.37514",</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1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longitude</a:t>
            </a: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"4.88412"</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lnSpc>
                <a:spcPct val="120000"/>
              </a:lnSpc>
              <a:spcBef>
                <a:spcPts val="0"/>
              </a:spcBef>
              <a:buFont typeface="Arial" panose="020B0604020202020204" pitchFamily="34" charset="0"/>
              <a:buNone/>
            </a:pPr>
            <a:r>
              <a:rPr lang="es-ES" sz="11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&lt;/script&gt;</a:t>
            </a:r>
          </a:p>
        </p:txBody>
      </p:sp>
      <p:pic>
        <p:nvPicPr>
          <p:cNvPr id="7" name="Imagen 6" descr="Etiquetas que define EPSG para el datum 4258">
            <a:extLst>
              <a:ext uri="{FF2B5EF4-FFF2-40B4-BE49-F238E27FC236}">
                <a16:creationId xmlns:a16="http://schemas.microsoft.com/office/drawing/2014/main" id="{EDE5F964-D2EE-5525-5349-62587DAF24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6445" y="3549650"/>
            <a:ext cx="6690736" cy="1247337"/>
          </a:xfrm>
          <a:prstGeom prst="rect">
            <a:avLst/>
          </a:prstGeom>
        </p:spPr>
      </p:pic>
    </p:spTree>
    <p:extLst>
      <p:ext uri="{BB962C8B-B14F-4D97-AF65-F5344CB8AC3E}">
        <p14:creationId xmlns:p14="http://schemas.microsoft.com/office/powerpoint/2010/main" val="925424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92527-AFA3-3C4A-B48C-551728573151}"/>
            </a:ext>
          </a:extLst>
        </p:cNvPr>
        <p:cNvGrpSpPr/>
        <p:nvPr/>
      </p:nvGrpSpPr>
      <p:grpSpPr>
        <a:xfrm>
          <a:off x="0" y="0"/>
          <a:ext cx="0" cy="0"/>
          <a:chOff x="0" y="0"/>
          <a:chExt cx="0" cy="0"/>
        </a:xfrm>
      </p:grpSpPr>
      <p:pic>
        <p:nvPicPr>
          <p:cNvPr id="3" name="Imagen 3">
            <a:extLst>
              <a:ext uri="{FF2B5EF4-FFF2-40B4-BE49-F238E27FC236}">
                <a16:creationId xmlns:a16="http://schemas.microsoft.com/office/drawing/2014/main" id="{1CF909B8-F046-4EDA-9F01-F324122BC5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3136" y="935279"/>
            <a:ext cx="1151333" cy="1046665"/>
          </a:xfrm>
          <a:prstGeom prst="rect">
            <a:avLst/>
          </a:prstGeom>
        </p:spPr>
      </p:pic>
      <p:sp>
        <p:nvSpPr>
          <p:cNvPr id="5" name="Text Placeholder 7">
            <a:extLst>
              <a:ext uri="{FF2B5EF4-FFF2-40B4-BE49-F238E27FC236}">
                <a16:creationId xmlns:a16="http://schemas.microsoft.com/office/drawing/2014/main" id="{607DF299-1A32-9CAF-A133-2396053A22F6}"/>
              </a:ext>
            </a:extLst>
          </p:cNvPr>
          <p:cNvSpPr>
            <a:spLocks noGrp="1"/>
          </p:cNvSpPr>
          <p:nvPr>
            <p:ph type="body" sz="quarter" idx="11"/>
          </p:nvPr>
        </p:nvSpPr>
        <p:spPr>
          <a:xfrm>
            <a:off x="211371" y="2301304"/>
            <a:ext cx="7235687" cy="701312"/>
          </a:xfrm>
        </p:spPr>
        <p:txBody>
          <a:bodyPr lIns="91440" tIns="45720" rIns="91440" bIns="45720" anchor="t"/>
          <a:lstStyle/>
          <a:p>
            <a:pPr marL="0" indent="0" algn="just">
              <a:buFont typeface="Arial" panose="020B0604020202020204" pitchFamily="34" charset="0"/>
              <a:buNone/>
            </a:pPr>
            <a:r>
              <a:rPr lang="es-ES" sz="1200" dirty="0"/>
              <a:t>Respecto al </a:t>
            </a:r>
            <a:r>
              <a:rPr lang="es-ES" sz="1200" b="1" dirty="0"/>
              <a:t>uso de schema.org</a:t>
            </a:r>
            <a:r>
              <a:rPr lang="es-ES" sz="1200" dirty="0"/>
              <a:t> para expresar la posición de objetos espaciales, merece la pena mencionar las siguientes propiedades que se pueden usar para representar valores estructurados:</a:t>
            </a:r>
          </a:p>
        </p:txBody>
      </p:sp>
      <p:sp>
        <p:nvSpPr>
          <p:cNvPr id="11" name="Text Placeholder 10">
            <a:extLst>
              <a:ext uri="{FF2B5EF4-FFF2-40B4-BE49-F238E27FC236}">
                <a16:creationId xmlns:a16="http://schemas.microsoft.com/office/drawing/2014/main" id="{C921C76B-041B-123D-1C5D-2E43B472DC39}"/>
              </a:ext>
            </a:extLst>
          </p:cNvPr>
          <p:cNvSpPr>
            <a:spLocks noGrp="1"/>
          </p:cNvSpPr>
          <p:nvPr>
            <p:ph type="body" sz="quarter" idx="12"/>
          </p:nvPr>
        </p:nvSpPr>
        <p:spPr/>
        <p:txBody>
          <a:bodyPr/>
          <a:lstStyle/>
          <a:p>
            <a:r>
              <a:rPr lang="en-US" dirty="0"/>
              <a:t>03</a:t>
            </a:r>
          </a:p>
        </p:txBody>
      </p:sp>
      <p:sp>
        <p:nvSpPr>
          <p:cNvPr id="12" name="Text Placeholder 7">
            <a:extLst>
              <a:ext uri="{FF2B5EF4-FFF2-40B4-BE49-F238E27FC236}">
                <a16:creationId xmlns:a16="http://schemas.microsoft.com/office/drawing/2014/main" id="{D008D861-C8E8-C13B-F6EB-1C2A0514F191}"/>
              </a:ext>
            </a:extLst>
          </p:cNvPr>
          <p:cNvSpPr txBox="1">
            <a:spLocks/>
          </p:cNvSpPr>
          <p:nvPr/>
        </p:nvSpPr>
        <p:spPr>
          <a:xfrm>
            <a:off x="543020" y="7853357"/>
            <a:ext cx="6593560" cy="277000"/>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spcBef>
                <a:spcPct val="20000"/>
              </a:spcBef>
            </a:pPr>
            <a:r>
              <a:rPr lang="es-ES" sz="1200" dirty="0"/>
              <a:t>Ejemplos de uso de estas propiedades se pueden ver en el portal de </a:t>
            </a:r>
            <a:r>
              <a:rPr lang="es-ES" sz="1200" b="1" dirty="0"/>
              <a:t>datos abiertos de Cáceres</a:t>
            </a:r>
            <a:r>
              <a:rPr lang="es-ES" sz="1200" dirty="0"/>
              <a:t>. Concretamente, se usa la propiedad </a:t>
            </a:r>
            <a:r>
              <a:rPr lang="es-ES" sz="1200" dirty="0" err="1"/>
              <a:t>GeoShape</a:t>
            </a:r>
            <a:r>
              <a:rPr lang="es-ES" sz="1200" dirty="0"/>
              <a:t> en el </a:t>
            </a:r>
            <a:r>
              <a:rPr lang="es-ES" sz="1200" dirty="0">
                <a:solidFill>
                  <a:srgbClr val="0E2F62"/>
                </a:solidFill>
                <a:hlinkClick r:id="rId4">
                  <a:extLst>
                    <a:ext uri="{A12FA001-AC4F-418D-AE19-62706E023703}">
                      <ahyp:hlinkClr xmlns:ahyp="http://schemas.microsoft.com/office/drawing/2018/hyperlinkcolor" val="tx"/>
                    </a:ext>
                  </a:extLst>
                </a:hlinkClick>
              </a:rPr>
              <a:t>conjunto de datos que sirve la información semántica de los carriles bici de Cáceres</a:t>
            </a:r>
            <a:r>
              <a:rPr lang="es-ES" sz="1200" dirty="0">
                <a:solidFill>
                  <a:srgbClr val="0E2F62"/>
                </a:solidFill>
              </a:rPr>
              <a:t>.</a:t>
            </a:r>
          </a:p>
        </p:txBody>
      </p:sp>
      <p:sp>
        <p:nvSpPr>
          <p:cNvPr id="4" name="Rectángulo 10">
            <a:extLst>
              <a:ext uri="{FF2B5EF4-FFF2-40B4-BE49-F238E27FC236}">
                <a16:creationId xmlns:a16="http://schemas.microsoft.com/office/drawing/2014/main" id="{7D0A3637-01D2-50F1-7B3E-97404BD03CA2}"/>
              </a:ext>
            </a:extLst>
          </p:cNvPr>
          <p:cNvSpPr/>
          <p:nvPr/>
        </p:nvSpPr>
        <p:spPr>
          <a:xfrm>
            <a:off x="804117" y="4639765"/>
            <a:ext cx="6456654" cy="646331"/>
          </a:xfrm>
          <a:prstGeom prst="rect">
            <a:avLst/>
          </a:prstGeom>
        </p:spPr>
        <p:txBody>
          <a:bodyPr wrap="square">
            <a:spAutoFit/>
          </a:bodyPr>
          <a:lstStyle/>
          <a:p>
            <a:pPr algn="just"/>
            <a:r>
              <a:rPr lang="es-ES" sz="2400" b="1" dirty="0">
                <a:hlinkClick r:id="rId5"/>
              </a:rPr>
              <a:t>Geo</a:t>
            </a:r>
            <a:r>
              <a:rPr lang="es-ES" sz="2400" b="1" dirty="0"/>
              <a:t> o </a:t>
            </a:r>
            <a:r>
              <a:rPr lang="es-ES" sz="2400" b="1" dirty="0" err="1">
                <a:hlinkClick r:id="rId6"/>
              </a:rPr>
              <a:t>GeoCoordinates</a:t>
            </a:r>
            <a:r>
              <a:rPr lang="es-ES" sz="2400" b="1" dirty="0"/>
              <a:t>:</a:t>
            </a:r>
          </a:p>
          <a:p>
            <a:pPr algn="just"/>
            <a:r>
              <a:rPr lang="es-ES" sz="1200" dirty="0"/>
              <a:t>para indicar las coordenadas de un lugar o un evento.</a:t>
            </a:r>
          </a:p>
        </p:txBody>
      </p:sp>
      <p:sp>
        <p:nvSpPr>
          <p:cNvPr id="8" name="Rectángulo 14">
            <a:extLst>
              <a:ext uri="{FF2B5EF4-FFF2-40B4-BE49-F238E27FC236}">
                <a16:creationId xmlns:a16="http://schemas.microsoft.com/office/drawing/2014/main" id="{3A6DEEC3-8162-3197-E957-660FA52DAD41}"/>
              </a:ext>
            </a:extLst>
          </p:cNvPr>
          <p:cNvSpPr/>
          <p:nvPr/>
        </p:nvSpPr>
        <p:spPr>
          <a:xfrm>
            <a:off x="804117" y="5915598"/>
            <a:ext cx="6456654" cy="1015663"/>
          </a:xfrm>
          <a:prstGeom prst="rect">
            <a:avLst/>
          </a:prstGeom>
        </p:spPr>
        <p:txBody>
          <a:bodyPr wrap="square">
            <a:spAutoFit/>
          </a:bodyPr>
          <a:lstStyle/>
          <a:p>
            <a:pPr algn="just"/>
            <a:r>
              <a:rPr lang="es-ES" sz="2400" b="1" dirty="0" err="1">
                <a:hlinkClick r:id="rId7"/>
              </a:rPr>
              <a:t>GeoShape</a:t>
            </a:r>
            <a:r>
              <a:rPr lang="es-ES" sz="2400" b="1" dirty="0"/>
              <a:t>:</a:t>
            </a:r>
          </a:p>
          <a:p>
            <a:pPr algn="just"/>
            <a:r>
              <a:rPr lang="es-ES" sz="1200" dirty="0"/>
              <a:t>para describir la forma geométrica de un lugar. Esta propiedad puede ser descrita usando diferentes propiedades cuyos valores se basan en pares latitud / longitud. Se pueden usar espacios en blanco o comas para separar la latitud y la longitud.</a:t>
            </a:r>
          </a:p>
        </p:txBody>
      </p:sp>
      <p:sp>
        <p:nvSpPr>
          <p:cNvPr id="9" name="Marcador de texto 11">
            <a:extLst>
              <a:ext uri="{FF2B5EF4-FFF2-40B4-BE49-F238E27FC236}">
                <a16:creationId xmlns:a16="http://schemas.microsoft.com/office/drawing/2014/main" id="{528A39C6-6949-EAF0-12A3-733892FFF8EA}"/>
              </a:ext>
            </a:extLst>
          </p:cNvPr>
          <p:cNvSpPr txBox="1">
            <a:spLocks/>
          </p:cNvSpPr>
          <p:nvPr/>
        </p:nvSpPr>
        <p:spPr>
          <a:xfrm>
            <a:off x="211371" y="4639765"/>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2.</a:t>
            </a:r>
          </a:p>
        </p:txBody>
      </p:sp>
      <p:sp>
        <p:nvSpPr>
          <p:cNvPr id="10" name="Marcador de texto 11">
            <a:extLst>
              <a:ext uri="{FF2B5EF4-FFF2-40B4-BE49-F238E27FC236}">
                <a16:creationId xmlns:a16="http://schemas.microsoft.com/office/drawing/2014/main" id="{453AB265-30C7-915C-95A3-114CFCCE4AC0}"/>
              </a:ext>
            </a:extLst>
          </p:cNvPr>
          <p:cNvSpPr txBox="1">
            <a:spLocks/>
          </p:cNvSpPr>
          <p:nvPr/>
        </p:nvSpPr>
        <p:spPr>
          <a:xfrm>
            <a:off x="211371" y="5909894"/>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3.</a:t>
            </a:r>
          </a:p>
        </p:txBody>
      </p:sp>
      <p:sp>
        <p:nvSpPr>
          <p:cNvPr id="2" name="Rectángulo 10">
            <a:extLst>
              <a:ext uri="{FF2B5EF4-FFF2-40B4-BE49-F238E27FC236}">
                <a16:creationId xmlns:a16="http://schemas.microsoft.com/office/drawing/2014/main" id="{2CB71C0D-2A6D-7D33-39EF-D4A07DCF44F2}"/>
              </a:ext>
            </a:extLst>
          </p:cNvPr>
          <p:cNvSpPr/>
          <p:nvPr/>
        </p:nvSpPr>
        <p:spPr>
          <a:xfrm>
            <a:off x="804117" y="3725402"/>
            <a:ext cx="6456654" cy="646331"/>
          </a:xfrm>
          <a:prstGeom prst="rect">
            <a:avLst/>
          </a:prstGeom>
        </p:spPr>
        <p:txBody>
          <a:bodyPr wrap="square">
            <a:spAutoFit/>
          </a:bodyPr>
          <a:lstStyle/>
          <a:p>
            <a:pPr algn="just"/>
            <a:r>
              <a:rPr lang="es-ES" sz="2400" b="1" dirty="0">
                <a:hlinkClick r:id="rId8"/>
              </a:rPr>
              <a:t>Place</a:t>
            </a:r>
            <a:r>
              <a:rPr lang="es-ES" sz="2400" b="1" dirty="0"/>
              <a:t>:</a:t>
            </a:r>
          </a:p>
          <a:p>
            <a:pPr algn="just"/>
            <a:r>
              <a:rPr lang="es-ES" sz="1200" dirty="0"/>
              <a:t>se utiliza para referenciar entidades que tienen una extensión física.</a:t>
            </a:r>
          </a:p>
        </p:txBody>
      </p:sp>
      <p:sp>
        <p:nvSpPr>
          <p:cNvPr id="6" name="Marcador de texto 11">
            <a:extLst>
              <a:ext uri="{FF2B5EF4-FFF2-40B4-BE49-F238E27FC236}">
                <a16:creationId xmlns:a16="http://schemas.microsoft.com/office/drawing/2014/main" id="{120CC002-3BEA-0003-2FDE-E67EB7B33BBF}"/>
              </a:ext>
            </a:extLst>
          </p:cNvPr>
          <p:cNvSpPr txBox="1">
            <a:spLocks/>
          </p:cNvSpPr>
          <p:nvPr/>
        </p:nvSpPr>
        <p:spPr>
          <a:xfrm>
            <a:off x="211371" y="3709770"/>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1.</a:t>
            </a:r>
          </a:p>
        </p:txBody>
      </p:sp>
    </p:spTree>
    <p:extLst>
      <p:ext uri="{BB962C8B-B14F-4D97-AF65-F5344CB8AC3E}">
        <p14:creationId xmlns:p14="http://schemas.microsoft.com/office/powerpoint/2010/main" val="2349013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1C47F-818E-6BA5-3F87-5B17BD621BDF}"/>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2EA0F1AC-B00E-FC9C-446C-62C7201A25CE}"/>
              </a:ext>
            </a:extLst>
          </p:cNvPr>
          <p:cNvSpPr>
            <a:spLocks noGrp="1"/>
          </p:cNvSpPr>
          <p:nvPr>
            <p:ph type="body" sz="quarter" idx="11"/>
          </p:nvPr>
        </p:nvSpPr>
        <p:spPr>
          <a:xfrm>
            <a:off x="156563" y="2157172"/>
            <a:ext cx="7235687" cy="1142457"/>
          </a:xfrm>
        </p:spPr>
        <p:txBody>
          <a:bodyPr lIns="91440" tIns="45720" rIns="91440" bIns="45720" anchor="t"/>
          <a:lstStyle/>
          <a:p>
            <a:pPr marL="0" indent="0" algn="just">
              <a:buFont typeface="Arial" panose="020B0604020202020204" pitchFamily="34" charset="0"/>
              <a:buNone/>
            </a:pPr>
            <a:r>
              <a:rPr lang="es-ES" sz="1800" b="1" dirty="0">
                <a:solidFill>
                  <a:schemeClr val="accent6"/>
                </a:solidFill>
              </a:rPr>
              <a:t>3.- </a:t>
            </a:r>
            <a:r>
              <a:rPr lang="es-ES" sz="1800" b="1" dirty="0"/>
              <a:t>Usando un formato de datos que permita especificar ejes, su orden, el datum y las unidades de medida para las coordenadas</a:t>
            </a:r>
            <a:r>
              <a:rPr lang="es-ES" sz="1800" dirty="0"/>
              <a:t>.</a:t>
            </a:r>
          </a:p>
          <a:p>
            <a:pPr marL="0" indent="0" algn="just">
              <a:buFont typeface="Arial" panose="020B0604020202020204" pitchFamily="34" charset="0"/>
              <a:buNone/>
            </a:pPr>
            <a:r>
              <a:rPr lang="es-ES" sz="1200" dirty="0"/>
              <a:t>Para ello, el formato más adecuado es </a:t>
            </a:r>
            <a:r>
              <a:rPr lang="es-ES" sz="1200" dirty="0" err="1"/>
              <a:t>GeoJSON</a:t>
            </a:r>
            <a:r>
              <a:rPr lang="es-ES" sz="1200" dirty="0"/>
              <a:t>.</a:t>
            </a:r>
          </a:p>
          <a:p>
            <a:pPr marL="0" indent="0" algn="just">
              <a:buFont typeface="Arial" panose="020B0604020202020204" pitchFamily="34" charset="0"/>
              <a:buNone/>
            </a:pPr>
            <a:r>
              <a:rPr lang="es-ES" sz="1200" dirty="0"/>
              <a:t>En el ejemplo siguiente se muestra una respuesta HTTP a una petición de datos espaciales a una API. En este caso, la propiedad </a:t>
            </a:r>
            <a:r>
              <a:rPr lang="es-ES" sz="1200" i="1" dirty="0" err="1"/>
              <a:t>application</a:t>
            </a:r>
            <a:r>
              <a:rPr lang="es-ES" sz="1200" i="1" dirty="0"/>
              <a:t>/</a:t>
            </a:r>
            <a:r>
              <a:rPr lang="es-ES" sz="1200" i="1" dirty="0" err="1"/>
              <a:t>geo+json</a:t>
            </a:r>
            <a:r>
              <a:rPr lang="es-ES" sz="1200" i="1" dirty="0"/>
              <a:t> </a:t>
            </a:r>
            <a:r>
              <a:rPr lang="es-ES" sz="1200" dirty="0"/>
              <a:t>se usa para designar que el contenido se sirve en formato </a:t>
            </a:r>
            <a:r>
              <a:rPr lang="es-ES" sz="1200" dirty="0" err="1"/>
              <a:t>GeoJSON</a:t>
            </a:r>
            <a:r>
              <a:rPr lang="es-ES" sz="1200" dirty="0"/>
              <a:t> y con la propiedad </a:t>
            </a:r>
            <a:r>
              <a:rPr lang="es-ES" sz="1200" i="1" dirty="0" err="1"/>
              <a:t>coordinates</a:t>
            </a:r>
            <a:r>
              <a:rPr lang="es-ES" sz="1200" dirty="0"/>
              <a:t> se están especificando las coordenadas de la casa de Ana Frank.</a:t>
            </a:r>
          </a:p>
        </p:txBody>
      </p:sp>
      <p:sp>
        <p:nvSpPr>
          <p:cNvPr id="11" name="Text Placeholder 10">
            <a:extLst>
              <a:ext uri="{FF2B5EF4-FFF2-40B4-BE49-F238E27FC236}">
                <a16:creationId xmlns:a16="http://schemas.microsoft.com/office/drawing/2014/main" id="{E39AA7E2-ED10-9FC6-7E45-EBAD4FD08D3E}"/>
              </a:ext>
            </a:extLst>
          </p:cNvPr>
          <p:cNvSpPr>
            <a:spLocks noGrp="1"/>
          </p:cNvSpPr>
          <p:nvPr>
            <p:ph type="body" sz="quarter" idx="12"/>
          </p:nvPr>
        </p:nvSpPr>
        <p:spPr/>
        <p:txBody>
          <a:bodyPr/>
          <a:lstStyle/>
          <a:p>
            <a:r>
              <a:rPr lang="en-US" dirty="0"/>
              <a:t>03</a:t>
            </a:r>
          </a:p>
        </p:txBody>
      </p:sp>
      <p:sp>
        <p:nvSpPr>
          <p:cNvPr id="17" name="Rectángulo 12">
            <a:extLst>
              <a:ext uri="{FF2B5EF4-FFF2-40B4-BE49-F238E27FC236}">
                <a16:creationId xmlns:a16="http://schemas.microsoft.com/office/drawing/2014/main" id="{0D68C639-45F1-8365-AC44-471CBB0BD066}"/>
              </a:ext>
            </a:extLst>
          </p:cNvPr>
          <p:cNvSpPr/>
          <p:nvPr/>
        </p:nvSpPr>
        <p:spPr>
          <a:xfrm>
            <a:off x="165392" y="4262643"/>
            <a:ext cx="7235687" cy="4212772"/>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{HTTP/1.1 200 OK</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Date: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Sun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05 Mar 2017 17:12:35 GMT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Content-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length</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543</a:t>
            </a:r>
          </a:p>
          <a:p>
            <a:pPr marL="0" indent="0">
              <a:spcBef>
                <a:spcPts val="0"/>
              </a:spcBef>
              <a:buFont typeface="Arial" panose="020B0604020202020204" pitchFamily="34" charset="0"/>
              <a:buNone/>
            </a:pP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Connection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close</a:t>
            </a:r>
            <a:endPar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Content-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type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application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geo+json</a:t>
            </a:r>
            <a:endPar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spcBef>
                <a:spcPts val="0"/>
              </a:spcBef>
              <a:buFont typeface="Arial" panose="020B0604020202020204" pitchFamily="34" charset="0"/>
              <a:buNone/>
            </a:pPr>
            <a:endPar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type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Feature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geometry</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type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Polygon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coordinates</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 [4.884235, 52.375108], [4.884276, 52.375153],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[4.884257, 52.375159], [4.883981, 52.375254],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[4.883850, 52.375109], [4.883819, 52.375075],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[4.884104, 52.374979], [4.884143, 52.374965],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[4.884207, 52.375035], [4.884263, 52.375016],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[4.884320, 52.374996], [4.884255, 52.374926],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[4.884329, 52.374901], [4.884451, 52.375034],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[4.884235, 52.375108]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properties</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name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"Anne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Frank's</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House"</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endPar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p:txBody>
      </p:sp>
      <p:pic>
        <p:nvPicPr>
          <p:cNvPr id="4" name="Imagen 3">
            <a:extLst>
              <a:ext uri="{FF2B5EF4-FFF2-40B4-BE49-F238E27FC236}">
                <a16:creationId xmlns:a16="http://schemas.microsoft.com/office/drawing/2014/main" id="{0258ABDE-2942-CC4E-B045-37067E78DB5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3136" y="935279"/>
            <a:ext cx="1151333" cy="1046665"/>
          </a:xfrm>
          <a:prstGeom prst="rect">
            <a:avLst/>
          </a:prstGeom>
        </p:spPr>
      </p:pic>
    </p:spTree>
    <p:extLst>
      <p:ext uri="{BB962C8B-B14F-4D97-AF65-F5344CB8AC3E}">
        <p14:creationId xmlns:p14="http://schemas.microsoft.com/office/powerpoint/2010/main" val="2084829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C756-3C38-54B8-3DBC-9515EC0A64D3}"/>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8269BEAB-86F5-F90D-E391-5D492C3ECC7C}"/>
              </a:ext>
            </a:extLst>
          </p:cNvPr>
          <p:cNvSpPr>
            <a:spLocks noGrp="1"/>
          </p:cNvSpPr>
          <p:nvPr>
            <p:ph type="body" sz="quarter" idx="11"/>
          </p:nvPr>
        </p:nvSpPr>
        <p:spPr>
          <a:xfrm>
            <a:off x="156563" y="2608044"/>
            <a:ext cx="7235687" cy="1142457"/>
          </a:xfrm>
        </p:spPr>
        <p:txBody>
          <a:bodyPr lIns="91440" tIns="45720" rIns="91440" bIns="45720" anchor="t"/>
          <a:lstStyle/>
          <a:p>
            <a:pPr marL="0" indent="0" algn="l">
              <a:buFont typeface="Arial" panose="020B0604020202020204" pitchFamily="34" charset="0"/>
              <a:buNone/>
            </a:pPr>
            <a:r>
              <a:rPr lang="es-ES" sz="1800" b="1" dirty="0">
                <a:solidFill>
                  <a:schemeClr val="accent6"/>
                </a:solidFill>
              </a:rPr>
              <a:t>4.- </a:t>
            </a:r>
            <a:r>
              <a:rPr lang="es-ES" sz="1800" b="1" dirty="0"/>
              <a:t>En el propio conjunto de datos</a:t>
            </a:r>
          </a:p>
          <a:p>
            <a:pPr marL="0" indent="0" algn="just">
              <a:buFont typeface="Arial" panose="020B0604020202020204" pitchFamily="34" charset="0"/>
              <a:buNone/>
            </a:pPr>
            <a:r>
              <a:rPr lang="es-ES" sz="1200" dirty="0"/>
              <a:t>El siguiente ejemplo especifica el sistema de referencia de coordenadas dentro de los datos en formato GML. Concretamente, se codifica el polígono donde se encuentra la Casa de Ana Frank en Ámsterdam usando el formato de datos GML. El atributo </a:t>
            </a:r>
            <a:r>
              <a:rPr lang="es-ES" sz="1200" i="1" dirty="0" err="1"/>
              <a:t>srsName</a:t>
            </a:r>
            <a:r>
              <a:rPr lang="es-ES" sz="1200" dirty="0"/>
              <a:t> está referenciando el sistema geodésico de referencia </a:t>
            </a:r>
            <a:r>
              <a:rPr lang="es-ES" sz="1200" dirty="0" err="1"/>
              <a:t>Amersfoort</a:t>
            </a:r>
            <a:r>
              <a:rPr lang="es-ES" sz="1200" dirty="0"/>
              <a:t> (EPSG:28992) utilizado en los Países Bajos. También se proporciona información útil adicional usando las propiedades </a:t>
            </a:r>
            <a:r>
              <a:rPr lang="es-ES" sz="1200" i="1" dirty="0" err="1"/>
              <a:t>srsDimension</a:t>
            </a:r>
            <a:r>
              <a:rPr lang="es-ES" sz="1200" dirty="0"/>
              <a:t> y </a:t>
            </a:r>
            <a:r>
              <a:rPr lang="es-ES" sz="1200" i="1" dirty="0" err="1"/>
              <a:t>axisLabels</a:t>
            </a:r>
            <a:r>
              <a:rPr lang="es-ES" sz="1200" dirty="0"/>
              <a:t>.</a:t>
            </a:r>
          </a:p>
        </p:txBody>
      </p:sp>
      <p:sp>
        <p:nvSpPr>
          <p:cNvPr id="11" name="Text Placeholder 10">
            <a:extLst>
              <a:ext uri="{FF2B5EF4-FFF2-40B4-BE49-F238E27FC236}">
                <a16:creationId xmlns:a16="http://schemas.microsoft.com/office/drawing/2014/main" id="{724698DB-FCC7-216C-9FAA-118F96961ABE}"/>
              </a:ext>
            </a:extLst>
          </p:cNvPr>
          <p:cNvSpPr>
            <a:spLocks noGrp="1"/>
          </p:cNvSpPr>
          <p:nvPr>
            <p:ph type="body" sz="quarter" idx="12"/>
          </p:nvPr>
        </p:nvSpPr>
        <p:spPr/>
        <p:txBody>
          <a:bodyPr/>
          <a:lstStyle/>
          <a:p>
            <a:r>
              <a:rPr lang="en-US" dirty="0"/>
              <a:t>03</a:t>
            </a:r>
          </a:p>
        </p:txBody>
      </p:sp>
      <p:sp>
        <p:nvSpPr>
          <p:cNvPr id="17" name="Rectángulo 12">
            <a:extLst>
              <a:ext uri="{FF2B5EF4-FFF2-40B4-BE49-F238E27FC236}">
                <a16:creationId xmlns:a16="http://schemas.microsoft.com/office/drawing/2014/main" id="{3B4E11D5-7711-C0D2-6C2D-C778D144D45A}"/>
              </a:ext>
            </a:extLst>
          </p:cNvPr>
          <p:cNvSpPr/>
          <p:nvPr/>
        </p:nvSpPr>
        <p:spPr>
          <a:xfrm>
            <a:off x="165392" y="4713515"/>
            <a:ext cx="7235687" cy="2797629"/>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gml:Polygon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srsDimension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="2"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axisLabels</a:t>
            </a:r>
            <a:r>
              <a:rPr lang="es-E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east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north</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srsName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="http://www.opengis.net/def/crs/EPSG/0/28992"&gt;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gml:exterior</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gml:LinearRing</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gml:posList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120749.725 487589.422  120752.55  487594.375  120751.227 487595.129</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120732.539 487605.788  120723.505 487589.745  120721.387 487585.939</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120740.668 487575.07   120743.316 487573.589  120747.735 487581.337</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120751.564 487579.154  120755.411 487576.96   120750.935 487569.172</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120755.941 487566.288  120764.369 487581.066  120749.725 487589.422</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gml:posList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gml:LinearRing</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gml:exterior</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gml:Polygon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endPar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p:txBody>
      </p:sp>
      <p:pic>
        <p:nvPicPr>
          <p:cNvPr id="4" name="Imagen 3">
            <a:extLst>
              <a:ext uri="{FF2B5EF4-FFF2-40B4-BE49-F238E27FC236}">
                <a16:creationId xmlns:a16="http://schemas.microsoft.com/office/drawing/2014/main" id="{4593931E-FF5B-60E5-A59D-8D8EDF950C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3136" y="935279"/>
            <a:ext cx="1151333" cy="1046665"/>
          </a:xfrm>
          <a:prstGeom prst="rect">
            <a:avLst/>
          </a:prstGeom>
        </p:spPr>
      </p:pic>
    </p:spTree>
    <p:extLst>
      <p:ext uri="{BB962C8B-B14F-4D97-AF65-F5344CB8AC3E}">
        <p14:creationId xmlns:p14="http://schemas.microsoft.com/office/powerpoint/2010/main" val="443262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C7B32-A57C-4E62-8133-065AB98B97CC}"/>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9FF15377-CCFA-40E5-9C58-DB92AF9D71E4}"/>
              </a:ext>
            </a:extLst>
          </p:cNvPr>
          <p:cNvSpPr>
            <a:spLocks noGrp="1"/>
          </p:cNvSpPr>
          <p:nvPr>
            <p:ph type="body" sz="quarter" idx="11"/>
          </p:nvPr>
        </p:nvSpPr>
        <p:spPr>
          <a:xfrm>
            <a:off x="161991" y="2367327"/>
            <a:ext cx="7235687" cy="701312"/>
          </a:xfrm>
        </p:spPr>
        <p:txBody>
          <a:bodyPr lIns="91440" tIns="45720" rIns="91440" bIns="45720" anchor="t"/>
          <a:lstStyle/>
          <a:p>
            <a:pPr marL="0" indent="0" algn="just">
              <a:buFont typeface="Arial" panose="020B0604020202020204" pitchFamily="34" charset="0"/>
              <a:buNone/>
            </a:pPr>
            <a:r>
              <a:rPr lang="es-ES" sz="2800" b="1" dirty="0"/>
              <a:t>En resumen</a:t>
            </a:r>
          </a:p>
        </p:txBody>
      </p:sp>
      <p:sp>
        <p:nvSpPr>
          <p:cNvPr id="11" name="Text Placeholder 10">
            <a:extLst>
              <a:ext uri="{FF2B5EF4-FFF2-40B4-BE49-F238E27FC236}">
                <a16:creationId xmlns:a16="http://schemas.microsoft.com/office/drawing/2014/main" id="{25412DE5-D23B-2BA9-6DAA-16CC7A15F567}"/>
              </a:ext>
            </a:extLst>
          </p:cNvPr>
          <p:cNvSpPr>
            <a:spLocks noGrp="1"/>
          </p:cNvSpPr>
          <p:nvPr>
            <p:ph type="body" sz="quarter" idx="12"/>
          </p:nvPr>
        </p:nvSpPr>
        <p:spPr/>
        <p:txBody>
          <a:bodyPr/>
          <a:lstStyle/>
          <a:p>
            <a:r>
              <a:rPr lang="en-US" dirty="0"/>
              <a:t>03</a:t>
            </a:r>
          </a:p>
        </p:txBody>
      </p:sp>
      <p:sp>
        <p:nvSpPr>
          <p:cNvPr id="29" name="Elipse 2">
            <a:extLst>
              <a:ext uri="{FF2B5EF4-FFF2-40B4-BE49-F238E27FC236}">
                <a16:creationId xmlns:a16="http://schemas.microsoft.com/office/drawing/2014/main" id="{26DF7D13-F08A-6AA7-84B1-9D549C62A103}"/>
              </a:ext>
              <a:ext uri="{C183D7F6-B498-43B3-948B-1728B52AA6E4}">
                <adec:decorative xmlns:adec="http://schemas.microsoft.com/office/drawing/2017/decorative" val="1"/>
              </a:ext>
            </a:extLst>
          </p:cNvPr>
          <p:cNvSpPr/>
          <p:nvPr/>
        </p:nvSpPr>
        <p:spPr>
          <a:xfrm>
            <a:off x="543600" y="3264345"/>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4">
            <a:extLst>
              <a:ext uri="{FF2B5EF4-FFF2-40B4-BE49-F238E27FC236}">
                <a16:creationId xmlns:a16="http://schemas.microsoft.com/office/drawing/2014/main" id="{01751667-4AB2-17A9-5301-F2A951153B61}"/>
              </a:ext>
              <a:ext uri="{C183D7F6-B498-43B3-948B-1728B52AA6E4}">
                <adec:decorative xmlns:adec="http://schemas.microsoft.com/office/drawing/2017/decorative" val="1"/>
              </a:ext>
            </a:extLst>
          </p:cNvPr>
          <p:cNvSpPr/>
          <p:nvPr/>
        </p:nvSpPr>
        <p:spPr>
          <a:xfrm>
            <a:off x="543600" y="4874891"/>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9">
            <a:extLst>
              <a:ext uri="{FF2B5EF4-FFF2-40B4-BE49-F238E27FC236}">
                <a16:creationId xmlns:a16="http://schemas.microsoft.com/office/drawing/2014/main" id="{A6CC784E-6669-3085-D7E1-63F13F0E2C01}"/>
              </a:ext>
            </a:extLst>
          </p:cNvPr>
          <p:cNvSpPr/>
          <p:nvPr/>
        </p:nvSpPr>
        <p:spPr>
          <a:xfrm>
            <a:off x="953308" y="3184829"/>
            <a:ext cx="5970005" cy="691600"/>
          </a:xfrm>
          <a:prstGeom prst="rect">
            <a:avLst/>
          </a:prstGeom>
        </p:spPr>
        <p:txBody>
          <a:bodyPr wrap="square">
            <a:spAutoFit/>
          </a:bodyPr>
          <a:lstStyle/>
          <a:p>
            <a:pPr algn="just">
              <a:lnSpc>
                <a:spcPct val="110000"/>
              </a:lnSpc>
            </a:pPr>
            <a:r>
              <a:rPr lang="es-ES" sz="1200" dirty="0"/>
              <a:t>Las coordenadas longitud y latitud indican una posición relativa a un datum teniendo en cuenta que la latitud cero es el Ecuador y la longitud cero es el meridiano principal o de Greenwich.</a:t>
            </a:r>
          </a:p>
        </p:txBody>
      </p:sp>
      <p:sp>
        <p:nvSpPr>
          <p:cNvPr id="39" name="Rectángulo 12">
            <a:extLst>
              <a:ext uri="{FF2B5EF4-FFF2-40B4-BE49-F238E27FC236}">
                <a16:creationId xmlns:a16="http://schemas.microsoft.com/office/drawing/2014/main" id="{C23C3D7A-59A5-BF34-B1A6-A7DD893B2B09}"/>
              </a:ext>
            </a:extLst>
          </p:cNvPr>
          <p:cNvSpPr/>
          <p:nvPr/>
        </p:nvSpPr>
        <p:spPr>
          <a:xfrm>
            <a:off x="911281" y="4782161"/>
            <a:ext cx="6065393" cy="3261534"/>
          </a:xfrm>
          <a:prstGeom prst="rect">
            <a:avLst/>
          </a:prstGeom>
        </p:spPr>
        <p:txBody>
          <a:bodyPr wrap="square">
            <a:spAutoFit/>
          </a:bodyPr>
          <a:lstStyle/>
          <a:p>
            <a:pPr algn="just">
              <a:lnSpc>
                <a:spcPct val="110000"/>
              </a:lnSpc>
              <a:spcAft>
                <a:spcPts val="600"/>
              </a:spcAft>
            </a:pPr>
            <a:r>
              <a:rPr lang="es-ES" sz="1200" dirty="0"/>
              <a:t>La información de coordenadas se puede proporcionar:</a:t>
            </a:r>
          </a:p>
          <a:p>
            <a:pPr marL="342900" indent="-342900" algn="just">
              <a:lnSpc>
                <a:spcPct val="110000"/>
              </a:lnSpc>
              <a:spcAft>
                <a:spcPts val="600"/>
              </a:spcAft>
              <a:buFont typeface="+mj-lt"/>
              <a:buAutoNum type="arabicPeriod"/>
            </a:pPr>
            <a:r>
              <a:rPr lang="es-ES" sz="1200" dirty="0"/>
              <a:t>En los metadatos del conjunto de datos.</a:t>
            </a:r>
          </a:p>
          <a:p>
            <a:pPr marL="342900" indent="-342900" algn="just">
              <a:lnSpc>
                <a:spcPct val="110000"/>
              </a:lnSpc>
              <a:spcAft>
                <a:spcPts val="600"/>
              </a:spcAft>
              <a:buFont typeface="+mj-lt"/>
              <a:buAutoNum type="arabicPeriod"/>
            </a:pPr>
            <a:r>
              <a:rPr lang="es-ES" sz="1200" dirty="0"/>
              <a:t>Etiquetando valores de datos usando vocabularios. Alternativas:</a:t>
            </a:r>
          </a:p>
          <a:p>
            <a:pPr marL="628650" lvl="1" indent="-171450" algn="just">
              <a:lnSpc>
                <a:spcPct val="110000"/>
              </a:lnSpc>
              <a:spcAft>
                <a:spcPts val="600"/>
              </a:spcAft>
              <a:buFont typeface="Arial" panose="020B0604020202020204" pitchFamily="34" charset="0"/>
              <a:buChar char="•"/>
            </a:pPr>
            <a:r>
              <a:rPr lang="es-ES" sz="1200" dirty="0"/>
              <a:t>Etiquetando explícitamente cada valor de cada coordenada usando un vocabulario específico para describir objetos posicionados en el espacio como puede ser el </a:t>
            </a:r>
            <a:r>
              <a:rPr lang="es-ES" sz="1200" dirty="0" err="1"/>
              <a:t>EPSG</a:t>
            </a:r>
            <a:r>
              <a:rPr lang="es-ES" sz="1200" dirty="0"/>
              <a:t> como vocabulario de los </a:t>
            </a:r>
            <a:r>
              <a:rPr lang="es-ES" sz="1200" dirty="0" err="1"/>
              <a:t>SRC</a:t>
            </a:r>
            <a:r>
              <a:rPr lang="es-ES" sz="1200" dirty="0"/>
              <a:t> que se utiliza para representar la información de latitud, longitud y altitud en el datum de referencia geodésico. </a:t>
            </a:r>
          </a:p>
          <a:p>
            <a:pPr marL="628650" lvl="1" indent="-171450" algn="just">
              <a:lnSpc>
                <a:spcPct val="110000"/>
              </a:lnSpc>
              <a:spcAft>
                <a:spcPts val="600"/>
              </a:spcAft>
              <a:buFont typeface="Arial" panose="020B0604020202020204" pitchFamily="34" charset="0"/>
              <a:buChar char="•"/>
            </a:pPr>
            <a:r>
              <a:rPr lang="es-ES" sz="1200" dirty="0"/>
              <a:t>Etiquetando explícitamente usando un vocabulario genérico para definir datos estructurados como schema.org.</a:t>
            </a:r>
          </a:p>
          <a:p>
            <a:pPr marL="628650" lvl="1" indent="-171450" algn="just">
              <a:lnSpc>
                <a:spcPct val="110000"/>
              </a:lnSpc>
              <a:spcAft>
                <a:spcPts val="600"/>
              </a:spcAft>
              <a:buFont typeface="Arial" panose="020B0604020202020204" pitchFamily="34" charset="0"/>
              <a:buChar char="•"/>
            </a:pPr>
            <a:r>
              <a:rPr lang="es-ES" sz="1200" dirty="0"/>
              <a:t>Etiquetando los tipos de datos en el diccionario de datos.</a:t>
            </a:r>
          </a:p>
          <a:p>
            <a:pPr marL="228600" indent="-228600" algn="just">
              <a:lnSpc>
                <a:spcPct val="110000"/>
              </a:lnSpc>
              <a:spcAft>
                <a:spcPts val="600"/>
              </a:spcAft>
              <a:buFont typeface="+mj-lt"/>
              <a:buAutoNum type="arabicPeriod" startAt="3"/>
            </a:pPr>
            <a:r>
              <a:rPr lang="es-ES" sz="1200" dirty="0"/>
              <a:t>Usando un formato de datos que permita especificar: ejes, orden, datum y unidades de medida para las coordenadas, como es </a:t>
            </a:r>
            <a:r>
              <a:rPr lang="es-ES" sz="1200" dirty="0" err="1"/>
              <a:t>GeoJSON</a:t>
            </a:r>
            <a:r>
              <a:rPr lang="es-ES" sz="1200" dirty="0"/>
              <a:t>.</a:t>
            </a:r>
          </a:p>
          <a:p>
            <a:pPr marL="228600" indent="-228600" algn="just">
              <a:lnSpc>
                <a:spcPct val="110000"/>
              </a:lnSpc>
              <a:spcAft>
                <a:spcPts val="600"/>
              </a:spcAft>
              <a:buFont typeface="+mj-lt"/>
              <a:buAutoNum type="arabicPeriod" startAt="3"/>
            </a:pPr>
            <a:r>
              <a:rPr lang="es-ES" sz="1200" dirty="0"/>
              <a:t>En el propio conjunto de datos.</a:t>
            </a:r>
          </a:p>
        </p:txBody>
      </p:sp>
      <p:pic>
        <p:nvPicPr>
          <p:cNvPr id="3" name="Imagen 3">
            <a:extLst>
              <a:ext uri="{FF2B5EF4-FFF2-40B4-BE49-F238E27FC236}">
                <a16:creationId xmlns:a16="http://schemas.microsoft.com/office/drawing/2014/main" id="{0DDA9470-2ECA-7964-6357-EC36EB8271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3136" y="935279"/>
            <a:ext cx="1151333" cy="1046665"/>
          </a:xfrm>
          <a:prstGeom prst="rect">
            <a:avLst/>
          </a:prstGeom>
        </p:spPr>
      </p:pic>
    </p:spTree>
    <p:extLst>
      <p:ext uri="{BB962C8B-B14F-4D97-AF65-F5344CB8AC3E}">
        <p14:creationId xmlns:p14="http://schemas.microsoft.com/office/powerpoint/2010/main" val="2495965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97FDB-7C47-665D-9560-DFC632245F61}"/>
            </a:ext>
          </a:extLst>
        </p:cNvPr>
        <p:cNvGrpSpPr/>
        <p:nvPr/>
      </p:nvGrpSpPr>
      <p:grpSpPr>
        <a:xfrm>
          <a:off x="0" y="0"/>
          <a:ext cx="0" cy="0"/>
          <a:chOff x="0" y="0"/>
          <a:chExt cx="0" cy="0"/>
        </a:xfrm>
      </p:grpSpPr>
      <p:pic>
        <p:nvPicPr>
          <p:cNvPr id="7" name="Imagen 4">
            <a:extLst>
              <a:ext uri="{FF2B5EF4-FFF2-40B4-BE49-F238E27FC236}">
                <a16:creationId xmlns:a16="http://schemas.microsoft.com/office/drawing/2014/main" id="{E430DA70-F7DC-F6C5-F111-03914A30EB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600" y="1016063"/>
            <a:ext cx="1156758" cy="912553"/>
          </a:xfrm>
          <a:prstGeom prst="rect">
            <a:avLst/>
          </a:prstGeom>
        </p:spPr>
      </p:pic>
      <p:sp>
        <p:nvSpPr>
          <p:cNvPr id="11" name="Text Placeholder 10">
            <a:extLst>
              <a:ext uri="{FF2B5EF4-FFF2-40B4-BE49-F238E27FC236}">
                <a16:creationId xmlns:a16="http://schemas.microsoft.com/office/drawing/2014/main" id="{0447ABEC-84CB-DB94-DC02-A5D5CBB1483D}"/>
              </a:ext>
            </a:extLst>
          </p:cNvPr>
          <p:cNvSpPr>
            <a:spLocks noGrp="1"/>
          </p:cNvSpPr>
          <p:nvPr>
            <p:ph type="body" sz="quarter" idx="12"/>
          </p:nvPr>
        </p:nvSpPr>
        <p:spPr/>
        <p:txBody>
          <a:bodyPr/>
          <a:lstStyle/>
          <a:p>
            <a:r>
              <a:rPr lang="en-US" dirty="0"/>
              <a:t>03</a:t>
            </a:r>
          </a:p>
        </p:txBody>
      </p:sp>
      <p:sp>
        <p:nvSpPr>
          <p:cNvPr id="31" name="Elipse 4">
            <a:extLst>
              <a:ext uri="{FF2B5EF4-FFF2-40B4-BE49-F238E27FC236}">
                <a16:creationId xmlns:a16="http://schemas.microsoft.com/office/drawing/2014/main" id="{3DBC86F4-7AE5-48E6-5DC1-B2968B451103}"/>
              </a:ext>
              <a:ext uri="{C183D7F6-B498-43B3-948B-1728B52AA6E4}">
                <adec:decorative xmlns:adec="http://schemas.microsoft.com/office/drawing/2017/decorative" val="1"/>
              </a:ext>
            </a:extLst>
          </p:cNvPr>
          <p:cNvSpPr/>
          <p:nvPr/>
        </p:nvSpPr>
        <p:spPr>
          <a:xfrm>
            <a:off x="778762" y="6489147"/>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12">
            <a:extLst>
              <a:ext uri="{FF2B5EF4-FFF2-40B4-BE49-F238E27FC236}">
                <a16:creationId xmlns:a16="http://schemas.microsoft.com/office/drawing/2014/main" id="{99F8CC8A-AD4F-AB4C-C861-7E3BC6751719}"/>
              </a:ext>
            </a:extLst>
          </p:cNvPr>
          <p:cNvSpPr/>
          <p:nvPr/>
        </p:nvSpPr>
        <p:spPr>
          <a:xfrm>
            <a:off x="911281" y="6396417"/>
            <a:ext cx="6065393" cy="1243417"/>
          </a:xfrm>
          <a:prstGeom prst="rect">
            <a:avLst/>
          </a:prstGeom>
        </p:spPr>
        <p:txBody>
          <a:bodyPr wrap="square">
            <a:spAutoFit/>
          </a:bodyPr>
          <a:lstStyle/>
          <a:p>
            <a:pPr marL="400050" lvl="1" indent="0" algn="just">
              <a:lnSpc>
                <a:spcPct val="90000"/>
              </a:lnSpc>
              <a:spcBef>
                <a:spcPts val="600"/>
              </a:spcBef>
              <a:spcAft>
                <a:spcPts val="600"/>
              </a:spcAft>
              <a:buNone/>
            </a:pPr>
            <a:r>
              <a:rPr lang="es-ES" sz="1200" dirty="0"/>
              <a:t>El enfoque más sencillo es </a:t>
            </a:r>
            <a:r>
              <a:rPr lang="es-ES" sz="1200" b="1" dirty="0"/>
              <a:t>modificar la descripción del conjunto de datos</a:t>
            </a:r>
            <a:r>
              <a:rPr lang="es-ES" sz="1200" dirty="0"/>
              <a:t>. En ésta se debe reflejar adecuadamente qué desencadena un cambio y si esos cambios están versionados en los metadatos, esquemas o especificaciones del conjunto de datos. </a:t>
            </a:r>
          </a:p>
          <a:p>
            <a:pPr marL="400050" lvl="1" indent="0" algn="just">
              <a:lnSpc>
                <a:spcPct val="90000"/>
              </a:lnSpc>
              <a:spcBef>
                <a:spcPts val="600"/>
              </a:spcBef>
              <a:spcAft>
                <a:spcPts val="600"/>
              </a:spcAft>
              <a:buNone/>
            </a:pPr>
            <a:r>
              <a:rPr lang="es-ES" sz="1200" dirty="0"/>
              <a:t>En este caso, además, es fundamental ajustar adecuadamente los metadatos de fecha de última actualización y el período de tiempo para el cual el conjunto de datos es relevante (es decir, la cobertura o extensión temporal).</a:t>
            </a:r>
          </a:p>
        </p:txBody>
      </p:sp>
      <p:sp>
        <p:nvSpPr>
          <p:cNvPr id="2" name="Marcador de texto 3">
            <a:extLst>
              <a:ext uri="{FF2B5EF4-FFF2-40B4-BE49-F238E27FC236}">
                <a16:creationId xmlns:a16="http://schemas.microsoft.com/office/drawing/2014/main" id="{ED2BEC34-7E1C-ED55-9E35-2B10B38FDD82}"/>
              </a:ext>
            </a:extLst>
          </p:cNvPr>
          <p:cNvSpPr txBox="1">
            <a:spLocks noChangeAspect="1"/>
          </p:cNvSpPr>
          <p:nvPr/>
        </p:nvSpPr>
        <p:spPr>
          <a:xfrm>
            <a:off x="0" y="1705849"/>
            <a:ext cx="4534613" cy="673083"/>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P5 - Incorporar información sobre cambios en los datos espaciales</a:t>
            </a:r>
          </a:p>
        </p:txBody>
      </p:sp>
      <p:sp>
        <p:nvSpPr>
          <p:cNvPr id="8" name="Text Placeholder 7">
            <a:extLst>
              <a:ext uri="{FF2B5EF4-FFF2-40B4-BE49-F238E27FC236}">
                <a16:creationId xmlns:a16="http://schemas.microsoft.com/office/drawing/2014/main" id="{BF87C5D6-67DC-4AF8-EF92-16396091A673}"/>
              </a:ext>
            </a:extLst>
          </p:cNvPr>
          <p:cNvSpPr>
            <a:spLocks noGrp="1"/>
          </p:cNvSpPr>
          <p:nvPr>
            <p:ph type="body" sz="quarter" idx="11"/>
          </p:nvPr>
        </p:nvSpPr>
        <p:spPr>
          <a:xfrm>
            <a:off x="156563" y="2699108"/>
            <a:ext cx="7235687" cy="125557"/>
          </a:xfrm>
        </p:spPr>
        <p:txBody>
          <a:bodyPr lIns="91440" tIns="45720" rIns="91440" bIns="45720" anchor="t"/>
          <a:lstStyle/>
          <a:p>
            <a:pPr marL="0" indent="0" algn="just">
              <a:buFont typeface="Arial" panose="020B0604020202020204" pitchFamily="34" charset="0"/>
              <a:buNone/>
            </a:pPr>
            <a:r>
              <a:rPr lang="es-ES" sz="1200" dirty="0"/>
              <a:t>Los objetos espaciales pueden sufrir alteraciones a lo largo del tiempo. Por ejemplo, una carretera puede modificar su trazado tras realizar diferentes obras de acondicionamiento. La pauta general para los datos abiertos es </a:t>
            </a:r>
            <a:r>
              <a:rPr lang="es-ES" sz="1200" b="1" dirty="0"/>
              <a:t>publicar la información más reciente tan pronto como se produce, </a:t>
            </a:r>
            <a:r>
              <a:rPr lang="es-ES" sz="1200" dirty="0"/>
              <a:t>de acuerdo a la política de actualizaciones planificada.</a:t>
            </a:r>
          </a:p>
          <a:p>
            <a:pPr marL="0" indent="0" algn="just">
              <a:buFont typeface="Arial" panose="020B0604020202020204" pitchFamily="34" charset="0"/>
              <a:buNone/>
            </a:pPr>
            <a:r>
              <a:rPr lang="es-ES" sz="1200" dirty="0"/>
              <a:t>Cuando se utilizan </a:t>
            </a:r>
            <a:r>
              <a:rPr lang="es-ES" sz="1200" dirty="0" err="1"/>
              <a:t>URIs</a:t>
            </a:r>
            <a:r>
              <a:rPr lang="es-ES" sz="1200" dirty="0"/>
              <a:t> para nombrar recursos de datos es importante valorar cuantos cambios son aceptables antes de considerar que el objeto espacial pasa a ser un objeto distinto; pensemos, por ejemplo, en la delimitación de un lago o el curso de un río. Cada uno de estos recursos tiene una URI que lo identifica unívocamente y cada uno de ellos puede experimentar cambios a lo largo del tiempo, pero en principio, siempre serán un lago y un río, por lo que su URI no tiene porqué cambiar, a no ser que se produzcan cambios sustancialmente significativos como para considerar que se trata de objetos espaciales de distinta naturaleza. En la misma línea, otros ejemplos a considerar son los limites territoriales de una ciudad o de un edificio cuyas dimensiones pueden verse alteradas tras una transformación de estructura o de un cambio de usos.</a:t>
            </a:r>
          </a:p>
          <a:p>
            <a:pPr marL="0" indent="0" algn="just">
              <a:buFont typeface="Arial" panose="020B0604020202020204" pitchFamily="34" charset="0"/>
              <a:buNone/>
            </a:pPr>
            <a:r>
              <a:rPr lang="es-ES" sz="1200" dirty="0"/>
              <a:t>Cuando se publican datos espaciales </a:t>
            </a:r>
            <a:r>
              <a:rPr lang="es-ES" sz="1200" b="1" dirty="0"/>
              <a:t>es necesario tener en cuenta que esta información está sujeta a cambios y para ello, los metadatos del </a:t>
            </a:r>
            <a:r>
              <a:rPr lang="es-ES" sz="1200" b="1" i="1" dirty="0" err="1"/>
              <a:t>dataset</a:t>
            </a:r>
            <a:r>
              <a:rPr lang="es-ES" sz="1200" b="1" dirty="0"/>
              <a:t> juegan un papel esencial</a:t>
            </a:r>
            <a:r>
              <a:rPr lang="es-ES" sz="1200" dirty="0"/>
              <a:t>. Hay diferentes enfoques para reflejar dichos cambios:</a:t>
            </a:r>
          </a:p>
        </p:txBody>
      </p:sp>
    </p:spTree>
    <p:extLst>
      <p:ext uri="{BB962C8B-B14F-4D97-AF65-F5344CB8AC3E}">
        <p14:creationId xmlns:p14="http://schemas.microsoft.com/office/powerpoint/2010/main" val="1176066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7AF99-7BE0-64BD-CBB0-7AEEDDE19321}"/>
            </a:ext>
          </a:extLst>
        </p:cNvPr>
        <p:cNvGrpSpPr/>
        <p:nvPr/>
      </p:nvGrpSpPr>
      <p:grpSpPr>
        <a:xfrm>
          <a:off x="0" y="0"/>
          <a:ext cx="0" cy="0"/>
          <a:chOff x="0" y="0"/>
          <a:chExt cx="0" cy="0"/>
        </a:xfrm>
      </p:grpSpPr>
      <p:pic>
        <p:nvPicPr>
          <p:cNvPr id="7" name="Imagen 4">
            <a:extLst>
              <a:ext uri="{FF2B5EF4-FFF2-40B4-BE49-F238E27FC236}">
                <a16:creationId xmlns:a16="http://schemas.microsoft.com/office/drawing/2014/main" id="{B285D9E5-E15F-1315-870D-B18893AAC78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600" y="1016063"/>
            <a:ext cx="1156758" cy="912553"/>
          </a:xfrm>
          <a:prstGeom prst="rect">
            <a:avLst/>
          </a:prstGeom>
        </p:spPr>
      </p:pic>
      <p:sp>
        <p:nvSpPr>
          <p:cNvPr id="11" name="Text Placeholder 10">
            <a:extLst>
              <a:ext uri="{FF2B5EF4-FFF2-40B4-BE49-F238E27FC236}">
                <a16:creationId xmlns:a16="http://schemas.microsoft.com/office/drawing/2014/main" id="{F65AADD4-E12F-8631-490B-09496C458B64}"/>
              </a:ext>
            </a:extLst>
          </p:cNvPr>
          <p:cNvSpPr>
            <a:spLocks noGrp="1"/>
          </p:cNvSpPr>
          <p:nvPr>
            <p:ph type="body" sz="quarter" idx="12"/>
          </p:nvPr>
        </p:nvSpPr>
        <p:spPr/>
        <p:txBody>
          <a:bodyPr/>
          <a:lstStyle/>
          <a:p>
            <a:r>
              <a:rPr lang="en-US" dirty="0"/>
              <a:t>03</a:t>
            </a:r>
          </a:p>
        </p:txBody>
      </p:sp>
      <p:sp>
        <p:nvSpPr>
          <p:cNvPr id="8" name="Text Placeholder 7">
            <a:extLst>
              <a:ext uri="{FF2B5EF4-FFF2-40B4-BE49-F238E27FC236}">
                <a16:creationId xmlns:a16="http://schemas.microsoft.com/office/drawing/2014/main" id="{BCD2AF51-1473-7398-BCC9-AF7480C066F6}"/>
              </a:ext>
            </a:extLst>
          </p:cNvPr>
          <p:cNvSpPr>
            <a:spLocks noGrp="1"/>
          </p:cNvSpPr>
          <p:nvPr>
            <p:ph type="body" sz="quarter" idx="11"/>
          </p:nvPr>
        </p:nvSpPr>
        <p:spPr>
          <a:xfrm>
            <a:off x="156563" y="2699108"/>
            <a:ext cx="7235687" cy="125557"/>
          </a:xfrm>
        </p:spPr>
        <p:txBody>
          <a:bodyPr lIns="91440" tIns="45720" rIns="91440" bIns="45720" anchor="t"/>
          <a:lstStyle/>
          <a:p>
            <a:pPr marL="0" indent="0" algn="just">
              <a:buFont typeface="Arial" panose="020B0604020202020204" pitchFamily="34" charset="0"/>
              <a:buNone/>
            </a:pPr>
            <a:r>
              <a:rPr lang="es-ES" sz="1200" dirty="0"/>
              <a:t>Cuando se espera que los usuarios necesiten comprender cómo ha cambiado un objeto espacial a lo largo del tiempo, se deben considerar otros enfoques:</a:t>
            </a:r>
          </a:p>
        </p:txBody>
      </p:sp>
      <p:sp>
        <p:nvSpPr>
          <p:cNvPr id="3" name="Elipse 4">
            <a:extLst>
              <a:ext uri="{FF2B5EF4-FFF2-40B4-BE49-F238E27FC236}">
                <a16:creationId xmlns:a16="http://schemas.microsoft.com/office/drawing/2014/main" id="{8102A2E1-AF63-03EA-D01E-52CC59BADBBF}"/>
              </a:ext>
              <a:ext uri="{C183D7F6-B498-43B3-948B-1728B52AA6E4}">
                <adec:decorative xmlns:adec="http://schemas.microsoft.com/office/drawing/2017/decorative" val="1"/>
              </a:ext>
            </a:extLst>
          </p:cNvPr>
          <p:cNvSpPr/>
          <p:nvPr/>
        </p:nvSpPr>
        <p:spPr>
          <a:xfrm>
            <a:off x="778762" y="3411252"/>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12">
            <a:extLst>
              <a:ext uri="{FF2B5EF4-FFF2-40B4-BE49-F238E27FC236}">
                <a16:creationId xmlns:a16="http://schemas.microsoft.com/office/drawing/2014/main" id="{08D445D4-A078-6FA9-8097-7F6200A5A266}"/>
              </a:ext>
            </a:extLst>
          </p:cNvPr>
          <p:cNvSpPr/>
          <p:nvPr/>
        </p:nvSpPr>
        <p:spPr>
          <a:xfrm>
            <a:off x="1446835" y="3318522"/>
            <a:ext cx="5529839" cy="1015663"/>
          </a:xfrm>
          <a:prstGeom prst="rect">
            <a:avLst/>
          </a:prstGeom>
        </p:spPr>
        <p:txBody>
          <a:bodyPr wrap="square">
            <a:spAutoFit/>
          </a:bodyPr>
          <a:lstStyle/>
          <a:p>
            <a:pPr algn="just"/>
            <a:r>
              <a:rPr lang="es-ES" sz="1200" dirty="0"/>
              <a:t>Volver a </a:t>
            </a:r>
            <a:r>
              <a:rPr lang="es-ES" sz="1200" b="1" dirty="0"/>
              <a:t>publicar todo el conjunto de datos con un nuevo URI</a:t>
            </a:r>
            <a:r>
              <a:rPr lang="es-ES" sz="1200" dirty="0"/>
              <a:t>. Este enfoque permite mantener versiones anteriores del </a:t>
            </a:r>
            <a:r>
              <a:rPr lang="es-ES" sz="1200" i="1" dirty="0" err="1"/>
              <a:t>dataset</a:t>
            </a:r>
            <a:r>
              <a:rPr lang="es-ES" sz="1200" dirty="0"/>
              <a:t> de tal forma que un usuario debería poder comparar dos versiones del conjunto de datos para determinar qué ha cambiado. Es una solución simple para los publicadores de datos, pero la desventaja es que el control de cambios se transfiere al </a:t>
            </a:r>
            <a:r>
              <a:rPr lang="es-ES" sz="1200" dirty="0" err="1"/>
              <a:t>reutilizador</a:t>
            </a:r>
            <a:r>
              <a:rPr lang="es-ES" sz="1200" dirty="0"/>
              <a:t>.</a:t>
            </a:r>
          </a:p>
        </p:txBody>
      </p:sp>
      <p:sp>
        <p:nvSpPr>
          <p:cNvPr id="5" name="Elipse 4">
            <a:extLst>
              <a:ext uri="{FF2B5EF4-FFF2-40B4-BE49-F238E27FC236}">
                <a16:creationId xmlns:a16="http://schemas.microsoft.com/office/drawing/2014/main" id="{62769AB3-D5EA-9728-01D6-7B4475A1EBDF}"/>
              </a:ext>
              <a:ext uri="{C183D7F6-B498-43B3-948B-1728B52AA6E4}">
                <adec:decorative xmlns:adec="http://schemas.microsoft.com/office/drawing/2017/decorative" val="1"/>
              </a:ext>
            </a:extLst>
          </p:cNvPr>
          <p:cNvSpPr/>
          <p:nvPr/>
        </p:nvSpPr>
        <p:spPr>
          <a:xfrm>
            <a:off x="778762" y="4920772"/>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12">
            <a:extLst>
              <a:ext uri="{FF2B5EF4-FFF2-40B4-BE49-F238E27FC236}">
                <a16:creationId xmlns:a16="http://schemas.microsoft.com/office/drawing/2014/main" id="{E03C6114-95F6-FC6C-3ACF-CA219636B2F7}"/>
              </a:ext>
            </a:extLst>
          </p:cNvPr>
          <p:cNvSpPr/>
          <p:nvPr/>
        </p:nvSpPr>
        <p:spPr>
          <a:xfrm>
            <a:off x="1446835" y="4828042"/>
            <a:ext cx="5529839" cy="1569660"/>
          </a:xfrm>
          <a:prstGeom prst="rect">
            <a:avLst/>
          </a:prstGeom>
        </p:spPr>
        <p:txBody>
          <a:bodyPr wrap="square">
            <a:spAutoFit/>
          </a:bodyPr>
          <a:lstStyle/>
          <a:p>
            <a:pPr algn="just"/>
            <a:r>
              <a:rPr lang="es-ES" sz="1200" b="1" dirty="0"/>
              <a:t>Publicar instantáneas de los recursos que describen el objeto espacial en momentos específicos a lo largo del tiempo</a:t>
            </a:r>
            <a:r>
              <a:rPr lang="es-ES" sz="1200" dirty="0"/>
              <a:t> y proporcionar un mecanismo para que los usuarios puedan</a:t>
            </a:r>
            <a:r>
              <a:rPr lang="es-ES" sz="1200" b="1" dirty="0"/>
              <a:t> ‘navegar’ entre esas instantáneas</a:t>
            </a:r>
            <a:r>
              <a:rPr lang="es-ES" sz="1200" dirty="0"/>
              <a:t>. Con este enfoque el conjunto de datos se convierte en la acumulación de estas instantáneas que los usuarios pueden explotar según sus necesidades. Es importante tener en cuenta que cada instantánea del objeto espacial se publica como un recurso separado, por tanto, </a:t>
            </a:r>
            <a:r>
              <a:rPr lang="es-ES" sz="1200" b="1" dirty="0"/>
              <a:t>esta solución es adecuada para cambios poco frecuentes</a:t>
            </a:r>
            <a:r>
              <a:rPr lang="es-ES" sz="1200" dirty="0"/>
              <a:t> de tal forma que el número de instantáneas no sea difícil de manejar.</a:t>
            </a:r>
          </a:p>
        </p:txBody>
      </p:sp>
      <p:sp>
        <p:nvSpPr>
          <p:cNvPr id="9" name="Text Placeholder 7">
            <a:extLst>
              <a:ext uri="{FF2B5EF4-FFF2-40B4-BE49-F238E27FC236}">
                <a16:creationId xmlns:a16="http://schemas.microsoft.com/office/drawing/2014/main" id="{8C288F4B-B123-2CC6-EE2B-502EF9059590}"/>
              </a:ext>
            </a:extLst>
          </p:cNvPr>
          <p:cNvSpPr txBox="1">
            <a:spLocks/>
          </p:cNvSpPr>
          <p:nvPr/>
        </p:nvSpPr>
        <p:spPr>
          <a:xfrm>
            <a:off x="218671" y="6727618"/>
            <a:ext cx="7173579" cy="1255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En el ejemplo de la página siguiente se muestra una combinación de los dos enfoques anteriores y se muestra el cambio que la ciudad de Ámsterdam ha experimentado en su extensión durante los últimos 200 años. El sitio web "emeentegeschiedenis.nl" sobre la historia de la ciudad, muestra cómo el histórico de versiones de los límites de Ámsterdam se puede proporcionar como una serie de instantáneas en formato </a:t>
            </a:r>
            <a:r>
              <a:rPr lang="es-ES" sz="1200" dirty="0" err="1"/>
              <a:t>GeoJSON</a:t>
            </a:r>
            <a:r>
              <a:rPr lang="es-ES" sz="1200" dirty="0"/>
              <a:t>.</a:t>
            </a:r>
          </a:p>
        </p:txBody>
      </p:sp>
    </p:spTree>
    <p:extLst>
      <p:ext uri="{BB962C8B-B14F-4D97-AF65-F5344CB8AC3E}">
        <p14:creationId xmlns:p14="http://schemas.microsoft.com/office/powerpoint/2010/main" val="3766724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1ED5-5414-1F1E-D8E9-22E974EE2437}"/>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138DEF54-2F0C-CF39-75E5-92A126AAD516}"/>
              </a:ext>
            </a:extLst>
          </p:cNvPr>
          <p:cNvSpPr>
            <a:spLocks noGrp="1"/>
          </p:cNvSpPr>
          <p:nvPr>
            <p:ph type="body" sz="quarter" idx="11"/>
          </p:nvPr>
        </p:nvSpPr>
        <p:spPr>
          <a:xfrm>
            <a:off x="161987" y="2159980"/>
            <a:ext cx="7131469" cy="742403"/>
          </a:xfrm>
        </p:spPr>
        <p:txBody>
          <a:bodyPr lIns="91440" tIns="45720" rIns="91440" bIns="45720" anchor="t"/>
          <a:lstStyle/>
          <a:p>
            <a:pPr algn="just"/>
            <a:r>
              <a:rPr lang="es-ES" sz="1200" dirty="0"/>
              <a:t>La información más actualizada sobre Ámsterdam se incluye en el conjunto de datos de la siguiente manera:</a:t>
            </a:r>
          </a:p>
        </p:txBody>
      </p:sp>
      <p:sp>
        <p:nvSpPr>
          <p:cNvPr id="11" name="Text Placeholder 10">
            <a:extLst>
              <a:ext uri="{FF2B5EF4-FFF2-40B4-BE49-F238E27FC236}">
                <a16:creationId xmlns:a16="http://schemas.microsoft.com/office/drawing/2014/main" id="{CDB34748-AE8E-F6CC-B418-8F995C69E160}"/>
              </a:ext>
            </a:extLst>
          </p:cNvPr>
          <p:cNvSpPr>
            <a:spLocks noGrp="1"/>
          </p:cNvSpPr>
          <p:nvPr>
            <p:ph type="body" sz="quarter" idx="12"/>
          </p:nvPr>
        </p:nvSpPr>
        <p:spPr/>
        <p:txBody>
          <a:bodyPr/>
          <a:lstStyle/>
          <a:p>
            <a:r>
              <a:rPr lang="en-US" dirty="0"/>
              <a:t>03</a:t>
            </a:r>
          </a:p>
        </p:txBody>
      </p:sp>
      <p:sp>
        <p:nvSpPr>
          <p:cNvPr id="17" name="Rectángulo 12">
            <a:extLst>
              <a:ext uri="{FF2B5EF4-FFF2-40B4-BE49-F238E27FC236}">
                <a16:creationId xmlns:a16="http://schemas.microsoft.com/office/drawing/2014/main" id="{D41A9534-7200-FB6C-18A1-9B59FCB87238}"/>
              </a:ext>
            </a:extLst>
          </p:cNvPr>
          <p:cNvSpPr/>
          <p:nvPr/>
        </p:nvSpPr>
        <p:spPr>
          <a:xfrm>
            <a:off x="266219" y="2537798"/>
            <a:ext cx="6967958" cy="3124140"/>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uri</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"http://www.gemeentegeschiedenis.nl/gemeentenaam/Amsterdam",</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name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Amsterdam</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inProvince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Noord-Holland</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cbscode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"0363",</a:t>
            </a:r>
          </a:p>
          <a:p>
            <a:pPr marL="0" indent="0">
              <a:lnSpc>
                <a:spcPct val="120000"/>
              </a:lnSpc>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"absorbed": "http://www.gemeentegeschiedenis.nl/gemeentenaam/Weesperkarspel",</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"2016":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type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FeatureCollection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features</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type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Feature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versionedUri</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"http://www.gemeentegeschiedenis.nl/gemeentenaam/Amsterdam/2016",</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replaces</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"http://www.gemeentegeschiedenis.nl/gemeentenaam/Amsterdam/2014",</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year</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"2016",</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geometry</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type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MultiPolygon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coordinates</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p:txBody>
      </p:sp>
      <p:sp>
        <p:nvSpPr>
          <p:cNvPr id="3" name="Text Placeholder 7">
            <a:extLst>
              <a:ext uri="{FF2B5EF4-FFF2-40B4-BE49-F238E27FC236}">
                <a16:creationId xmlns:a16="http://schemas.microsoft.com/office/drawing/2014/main" id="{040FEDA0-215E-CE5C-CD5B-584D28E82613}"/>
              </a:ext>
            </a:extLst>
          </p:cNvPr>
          <p:cNvSpPr txBox="1">
            <a:spLocks/>
          </p:cNvSpPr>
          <p:nvPr/>
        </p:nvSpPr>
        <p:spPr>
          <a:xfrm>
            <a:off x="161987" y="5826300"/>
            <a:ext cx="7235687" cy="873822"/>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Se puede observar cómo se están utilizando las propiedades "</a:t>
            </a:r>
            <a:r>
              <a:rPr lang="es-ES" sz="1200" i="1" dirty="0" err="1"/>
              <a:t>versionedUri</a:t>
            </a:r>
            <a:r>
              <a:rPr lang="es-ES" sz="1200" dirty="0"/>
              <a:t>" y "</a:t>
            </a:r>
            <a:r>
              <a:rPr lang="es-ES" sz="1200" i="1" dirty="0" err="1"/>
              <a:t>replaces</a:t>
            </a:r>
            <a:r>
              <a:rPr lang="es-ES" sz="1200" dirty="0"/>
              <a:t>" para incorporar información sobre el histórico de versiones. Igualmente, estas propiedades sirven de mecanismos de relación entre instantáneas. Cada instantánea especifica las limitaciones del territorio especificando la geometría de cada momento.</a:t>
            </a:r>
          </a:p>
          <a:p>
            <a:pPr algn="just"/>
            <a:r>
              <a:rPr lang="es-ES" sz="1200" dirty="0"/>
              <a:t>Los límites anteriores de la ciudad se indican de la siguiente manera:</a:t>
            </a:r>
          </a:p>
        </p:txBody>
      </p:sp>
      <p:sp>
        <p:nvSpPr>
          <p:cNvPr id="2" name="Rectángulo 12">
            <a:extLst>
              <a:ext uri="{FF2B5EF4-FFF2-40B4-BE49-F238E27FC236}">
                <a16:creationId xmlns:a16="http://schemas.microsoft.com/office/drawing/2014/main" id="{21A0F1DC-E88A-B663-7ABE-DE01E08C3E48}"/>
              </a:ext>
            </a:extLst>
          </p:cNvPr>
          <p:cNvSpPr/>
          <p:nvPr/>
        </p:nvSpPr>
        <p:spPr>
          <a:xfrm>
            <a:off x="266219" y="7063741"/>
            <a:ext cx="6967959" cy="3002280"/>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"2014":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"type":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FeatureCollection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"features":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"type": "Feature",</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versionedUri</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"http://www.gemeentegeschiedenis.nl/gemeentenaam/Amsterdam/2014",</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replacedBy</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"http://www.gemeentegeschiedenis.nl/gemeentenaam/Amsterdam/2016",</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"replaces": 	"http://www.gemeentegeschiedenis.nl/gemeentenaam/Amsterdam/2013",</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"year": "2014",</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"geometry":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"type":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MultiPolygon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"coordinates":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p:txBody>
      </p:sp>
      <p:pic>
        <p:nvPicPr>
          <p:cNvPr id="6" name="Imagen 4">
            <a:extLst>
              <a:ext uri="{FF2B5EF4-FFF2-40B4-BE49-F238E27FC236}">
                <a16:creationId xmlns:a16="http://schemas.microsoft.com/office/drawing/2014/main" id="{72B57951-E83C-46D0-DDD6-EFEB9544A9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600" y="1016063"/>
            <a:ext cx="1156758" cy="912553"/>
          </a:xfrm>
          <a:prstGeom prst="rect">
            <a:avLst/>
          </a:prstGeom>
        </p:spPr>
      </p:pic>
    </p:spTree>
    <p:extLst>
      <p:ext uri="{BB962C8B-B14F-4D97-AF65-F5344CB8AC3E}">
        <p14:creationId xmlns:p14="http://schemas.microsoft.com/office/powerpoint/2010/main" val="3670495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46197-AE00-A26E-9E4E-772BF28502A7}"/>
            </a:ext>
          </a:extLst>
        </p:cNvPr>
        <p:cNvGrpSpPr/>
        <p:nvPr/>
      </p:nvGrpSpPr>
      <p:grpSpPr>
        <a:xfrm>
          <a:off x="0" y="0"/>
          <a:ext cx="0" cy="0"/>
          <a:chOff x="0" y="0"/>
          <a:chExt cx="0" cy="0"/>
        </a:xfrm>
      </p:grpSpPr>
      <p:pic>
        <p:nvPicPr>
          <p:cNvPr id="7" name="Imagen 4">
            <a:extLst>
              <a:ext uri="{FF2B5EF4-FFF2-40B4-BE49-F238E27FC236}">
                <a16:creationId xmlns:a16="http://schemas.microsoft.com/office/drawing/2014/main" id="{756F4105-6869-0B97-0E9D-5F678E99DD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600" y="1016063"/>
            <a:ext cx="1156758" cy="912553"/>
          </a:xfrm>
          <a:prstGeom prst="rect">
            <a:avLst/>
          </a:prstGeom>
        </p:spPr>
      </p:pic>
      <p:sp>
        <p:nvSpPr>
          <p:cNvPr id="11" name="Text Placeholder 10">
            <a:extLst>
              <a:ext uri="{FF2B5EF4-FFF2-40B4-BE49-F238E27FC236}">
                <a16:creationId xmlns:a16="http://schemas.microsoft.com/office/drawing/2014/main" id="{8D893C05-4FA1-034B-629B-0987B774FCB2}"/>
              </a:ext>
            </a:extLst>
          </p:cNvPr>
          <p:cNvSpPr>
            <a:spLocks noGrp="1"/>
          </p:cNvSpPr>
          <p:nvPr>
            <p:ph type="body" sz="quarter" idx="12"/>
          </p:nvPr>
        </p:nvSpPr>
        <p:spPr/>
        <p:txBody>
          <a:bodyPr/>
          <a:lstStyle/>
          <a:p>
            <a:r>
              <a:rPr lang="en-US" dirty="0"/>
              <a:t>03</a:t>
            </a:r>
          </a:p>
        </p:txBody>
      </p:sp>
      <p:sp>
        <p:nvSpPr>
          <p:cNvPr id="8" name="Text Placeholder 7">
            <a:extLst>
              <a:ext uri="{FF2B5EF4-FFF2-40B4-BE49-F238E27FC236}">
                <a16:creationId xmlns:a16="http://schemas.microsoft.com/office/drawing/2014/main" id="{F8C9962E-70D2-AE0D-285F-0F98B984D204}"/>
              </a:ext>
            </a:extLst>
          </p:cNvPr>
          <p:cNvSpPr>
            <a:spLocks noGrp="1"/>
          </p:cNvSpPr>
          <p:nvPr>
            <p:ph type="body" sz="quarter" idx="11"/>
          </p:nvPr>
        </p:nvSpPr>
        <p:spPr>
          <a:xfrm>
            <a:off x="156563" y="2038707"/>
            <a:ext cx="7235687" cy="125557"/>
          </a:xfrm>
        </p:spPr>
        <p:txBody>
          <a:bodyPr lIns="91440" tIns="45720" rIns="91440" bIns="45720" anchor="t"/>
          <a:lstStyle/>
          <a:p>
            <a:pPr marL="0" indent="0" algn="just">
              <a:buNone/>
            </a:pPr>
            <a:r>
              <a:rPr lang="es-ES" sz="1200" dirty="0"/>
              <a:t>Por último, es relevante considerar cuando un objeto espacial posee un numero reducido de atributos que cambian frecuentemente. Por ejemplo, la posición GPS de una persona corriendo o cuando se transmiten datos desde un sensor que mide el nivel de agua de un deposito. En estos casos </a:t>
            </a:r>
            <a:r>
              <a:rPr lang="es-ES" sz="1200" b="1" dirty="0"/>
              <a:t>el objeto espacial debe incluir alguna propiedad que permita registrar series temporales</a:t>
            </a:r>
            <a:r>
              <a:rPr lang="es-ES" sz="1200" dirty="0"/>
              <a:t>, es decir, una sucesión de datos medidos en determinados momentos y ordenados cronológicamente.</a:t>
            </a:r>
          </a:p>
          <a:p>
            <a:pPr marL="0" indent="0" algn="just">
              <a:buFont typeface="Arial" panose="020B0604020202020204" pitchFamily="34" charset="0"/>
              <a:buNone/>
            </a:pPr>
            <a:r>
              <a:rPr lang="es-ES" sz="1200" dirty="0"/>
              <a:t>Para ampliar información relacionada con la codificación de series temporales es recomendable revisar las siguientes especificaciones:</a:t>
            </a:r>
          </a:p>
        </p:txBody>
      </p:sp>
      <p:sp>
        <p:nvSpPr>
          <p:cNvPr id="3" name="Elipse 4">
            <a:extLst>
              <a:ext uri="{FF2B5EF4-FFF2-40B4-BE49-F238E27FC236}">
                <a16:creationId xmlns:a16="http://schemas.microsoft.com/office/drawing/2014/main" id="{0F4F0062-19E4-E6E2-9ECF-85F81258545F}"/>
              </a:ext>
              <a:ext uri="{C183D7F6-B498-43B3-948B-1728B52AA6E4}">
                <adec:decorative xmlns:adec="http://schemas.microsoft.com/office/drawing/2017/decorative" val="1"/>
              </a:ext>
            </a:extLst>
          </p:cNvPr>
          <p:cNvSpPr/>
          <p:nvPr/>
        </p:nvSpPr>
        <p:spPr>
          <a:xfrm>
            <a:off x="778762" y="360599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12">
            <a:extLst>
              <a:ext uri="{FF2B5EF4-FFF2-40B4-BE49-F238E27FC236}">
                <a16:creationId xmlns:a16="http://schemas.microsoft.com/office/drawing/2014/main" id="{EE8030EB-D6DD-7EA7-FBFD-7AA44774F81D}"/>
              </a:ext>
            </a:extLst>
          </p:cNvPr>
          <p:cNvSpPr/>
          <p:nvPr/>
        </p:nvSpPr>
        <p:spPr>
          <a:xfrm>
            <a:off x="1446835" y="3513260"/>
            <a:ext cx="5529839" cy="646331"/>
          </a:xfrm>
          <a:prstGeom prst="rect">
            <a:avLst/>
          </a:prstGeom>
        </p:spPr>
        <p:txBody>
          <a:bodyPr wrap="square">
            <a:spAutoFit/>
          </a:bodyPr>
          <a:lstStyle/>
          <a:p>
            <a:pPr algn="just"/>
            <a:r>
              <a:rPr lang="es-ES" sz="1200" b="1" dirty="0" err="1">
                <a:hlinkClick r:id="rId4"/>
              </a:rPr>
              <a:t>TimeseriesML</a:t>
            </a:r>
            <a:r>
              <a:rPr lang="es-ES" sz="1200" b="1" dirty="0">
                <a:hlinkClick r:id="rId4"/>
              </a:rPr>
              <a:t> para GML</a:t>
            </a:r>
            <a:r>
              <a:rPr lang="es-ES" sz="1200" dirty="0"/>
              <a:t>: </a:t>
            </a:r>
            <a:r>
              <a:rPr lang="es-ES" sz="1200" dirty="0" err="1"/>
              <a:t>TimeseriesML</a:t>
            </a:r>
            <a:r>
              <a:rPr lang="es-ES" sz="1200" dirty="0"/>
              <a:t> 1.0 – XML </a:t>
            </a:r>
            <a:r>
              <a:rPr lang="es-ES" sz="1200" dirty="0" err="1"/>
              <a:t>Encoding</a:t>
            </a:r>
            <a:r>
              <a:rPr lang="es-ES" sz="1200" dirty="0"/>
              <a:t> </a:t>
            </a:r>
            <a:r>
              <a:rPr lang="es-ES" sz="1200" dirty="0" err="1"/>
              <a:t>of</a:t>
            </a:r>
            <a:r>
              <a:rPr lang="es-ES" sz="1200" dirty="0"/>
              <a:t> </a:t>
            </a:r>
            <a:r>
              <a:rPr lang="es-ES" sz="1200" dirty="0" err="1"/>
              <a:t>the</a:t>
            </a:r>
            <a:r>
              <a:rPr lang="es-ES" sz="1200" dirty="0"/>
              <a:t> </a:t>
            </a:r>
            <a:r>
              <a:rPr lang="es-ES" sz="1200" dirty="0" err="1"/>
              <a:t>Timeseries</a:t>
            </a:r>
            <a:r>
              <a:rPr lang="es-ES" sz="1200" dirty="0"/>
              <a:t> </a:t>
            </a:r>
            <a:r>
              <a:rPr lang="es-ES" sz="1200" dirty="0" err="1"/>
              <a:t>Profile</a:t>
            </a:r>
            <a:r>
              <a:rPr lang="es-ES" sz="1200" dirty="0"/>
              <a:t> </a:t>
            </a:r>
            <a:r>
              <a:rPr lang="es-ES" sz="1200" dirty="0" err="1"/>
              <a:t>of</a:t>
            </a:r>
            <a:r>
              <a:rPr lang="es-ES" sz="1200" dirty="0"/>
              <a:t> </a:t>
            </a:r>
            <a:r>
              <a:rPr lang="es-ES" sz="1200" dirty="0" err="1"/>
              <a:t>Observations</a:t>
            </a:r>
            <a:r>
              <a:rPr lang="es-ES" sz="1200" dirty="0"/>
              <a:t> and </a:t>
            </a:r>
            <a:r>
              <a:rPr lang="es-ES" sz="1200" dirty="0" err="1"/>
              <a:t>Measurements</a:t>
            </a:r>
            <a:r>
              <a:rPr lang="es-ES" sz="1200" dirty="0"/>
              <a:t>. James </a:t>
            </a:r>
            <a:r>
              <a:rPr lang="es-ES" sz="1200" dirty="0" err="1"/>
              <a:t>Tomkins</a:t>
            </a:r>
            <a:r>
              <a:rPr lang="es-ES" sz="1200" dirty="0"/>
              <a:t>; </a:t>
            </a:r>
            <a:r>
              <a:rPr lang="es-ES" sz="1200" dirty="0" err="1"/>
              <a:t>Dominic</a:t>
            </a:r>
            <a:r>
              <a:rPr lang="es-ES" sz="1200" dirty="0"/>
              <a:t> </a:t>
            </a:r>
            <a:r>
              <a:rPr lang="es-ES" sz="1200" dirty="0" err="1"/>
              <a:t>Lowe</a:t>
            </a:r>
            <a:r>
              <a:rPr lang="es-ES" sz="1200" dirty="0"/>
              <a:t>. OGC. 9 </a:t>
            </a:r>
            <a:r>
              <a:rPr lang="es-ES" sz="1200" dirty="0" err="1"/>
              <a:t>September</a:t>
            </a:r>
            <a:r>
              <a:rPr lang="es-ES" sz="1200" dirty="0"/>
              <a:t> 2016.</a:t>
            </a:r>
          </a:p>
        </p:txBody>
      </p:sp>
      <p:sp>
        <p:nvSpPr>
          <p:cNvPr id="5" name="Elipse 4">
            <a:extLst>
              <a:ext uri="{FF2B5EF4-FFF2-40B4-BE49-F238E27FC236}">
                <a16:creationId xmlns:a16="http://schemas.microsoft.com/office/drawing/2014/main" id="{309901C6-D3B3-A0CE-F384-A7A0BA0A3727}"/>
              </a:ext>
              <a:ext uri="{C183D7F6-B498-43B3-948B-1728B52AA6E4}">
                <adec:decorative xmlns:adec="http://schemas.microsoft.com/office/drawing/2017/decorative" val="1"/>
              </a:ext>
            </a:extLst>
          </p:cNvPr>
          <p:cNvSpPr/>
          <p:nvPr/>
        </p:nvSpPr>
        <p:spPr>
          <a:xfrm>
            <a:off x="778762" y="5174773"/>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12">
            <a:extLst>
              <a:ext uri="{FF2B5EF4-FFF2-40B4-BE49-F238E27FC236}">
                <a16:creationId xmlns:a16="http://schemas.microsoft.com/office/drawing/2014/main" id="{D8EC8E82-6F75-1ABA-A875-50AF63B7D9AF}"/>
              </a:ext>
            </a:extLst>
          </p:cNvPr>
          <p:cNvSpPr/>
          <p:nvPr/>
        </p:nvSpPr>
        <p:spPr>
          <a:xfrm>
            <a:off x="1446835" y="5082043"/>
            <a:ext cx="5529839" cy="646331"/>
          </a:xfrm>
          <a:prstGeom prst="rect">
            <a:avLst/>
          </a:prstGeom>
        </p:spPr>
        <p:txBody>
          <a:bodyPr wrap="square">
            <a:spAutoFit/>
          </a:bodyPr>
          <a:lstStyle/>
          <a:p>
            <a:pPr algn="just"/>
            <a:r>
              <a:rPr lang="es-ES" sz="1200" b="1" dirty="0">
                <a:hlinkClick r:id="rId5"/>
              </a:rPr>
              <a:t>VOCAB-DATA-CUBE</a:t>
            </a:r>
            <a:r>
              <a:rPr lang="es-ES" sz="1200" dirty="0"/>
              <a:t>: recomendación de W3C que proporciona un mecanismo genérico para expresar datos estructurados como series de tiempo: </a:t>
            </a:r>
            <a:r>
              <a:rPr lang="es-ES" sz="1200" dirty="0" err="1"/>
              <a:t>The</a:t>
            </a:r>
            <a:r>
              <a:rPr lang="es-ES" sz="1200" dirty="0"/>
              <a:t> RDF Data Cube </a:t>
            </a:r>
            <a:r>
              <a:rPr lang="es-ES" sz="1200" dirty="0" err="1"/>
              <a:t>Vocabulary</a:t>
            </a:r>
            <a:r>
              <a:rPr lang="es-ES" sz="1200" dirty="0"/>
              <a:t>. Richard </a:t>
            </a:r>
            <a:r>
              <a:rPr lang="es-ES" sz="1200" dirty="0" err="1"/>
              <a:t>Cyganiak</a:t>
            </a:r>
            <a:r>
              <a:rPr lang="es-ES" sz="1200" dirty="0"/>
              <a:t>; Dave Reynolds. W3C. 16 </a:t>
            </a:r>
            <a:r>
              <a:rPr lang="es-ES" sz="1200" dirty="0" err="1"/>
              <a:t>January</a:t>
            </a:r>
            <a:r>
              <a:rPr lang="es-ES" sz="1200" dirty="0"/>
              <a:t> 2014.</a:t>
            </a:r>
          </a:p>
        </p:txBody>
      </p:sp>
      <p:sp>
        <p:nvSpPr>
          <p:cNvPr id="9" name="Text Placeholder 7">
            <a:extLst>
              <a:ext uri="{FF2B5EF4-FFF2-40B4-BE49-F238E27FC236}">
                <a16:creationId xmlns:a16="http://schemas.microsoft.com/office/drawing/2014/main" id="{77947C13-9E17-9BFD-C9B2-12BE0CD0EF5C}"/>
              </a:ext>
            </a:extLst>
          </p:cNvPr>
          <p:cNvSpPr txBox="1">
            <a:spLocks/>
          </p:cNvSpPr>
          <p:nvPr/>
        </p:nvSpPr>
        <p:spPr>
          <a:xfrm>
            <a:off x="218671" y="5847080"/>
            <a:ext cx="7173579" cy="1255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None/>
            </a:pPr>
            <a:r>
              <a:rPr lang="es-ES" sz="1200" dirty="0"/>
              <a:t>En el siguiente ejemplo se muestra el código que almacena la actualización de la posición suministrada por el GPS de un corredor que atraviesa los Alpes. El formato es GPX, un formato común para intercambiar series de posiciones GPS. Para cada punto de seguimiento, se almacenan las coordenadas y una marca de tiempo:</a:t>
            </a:r>
          </a:p>
        </p:txBody>
      </p:sp>
      <p:sp>
        <p:nvSpPr>
          <p:cNvPr id="2" name="Elipse 4">
            <a:extLst>
              <a:ext uri="{FF2B5EF4-FFF2-40B4-BE49-F238E27FC236}">
                <a16:creationId xmlns:a16="http://schemas.microsoft.com/office/drawing/2014/main" id="{A931095F-9A51-175B-990D-16DE7B698968}"/>
              </a:ext>
              <a:ext uri="{C183D7F6-B498-43B3-948B-1728B52AA6E4}">
                <adec:decorative xmlns:adec="http://schemas.microsoft.com/office/drawing/2017/decorative" val="1"/>
              </a:ext>
            </a:extLst>
          </p:cNvPr>
          <p:cNvSpPr/>
          <p:nvPr/>
        </p:nvSpPr>
        <p:spPr>
          <a:xfrm>
            <a:off x="778762" y="4279294"/>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12">
            <a:extLst>
              <a:ext uri="{FF2B5EF4-FFF2-40B4-BE49-F238E27FC236}">
                <a16:creationId xmlns:a16="http://schemas.microsoft.com/office/drawing/2014/main" id="{A5389FD5-A270-D4E2-E872-F92641303D50}"/>
              </a:ext>
            </a:extLst>
          </p:cNvPr>
          <p:cNvSpPr/>
          <p:nvPr/>
        </p:nvSpPr>
        <p:spPr>
          <a:xfrm>
            <a:off x="1446835" y="4174461"/>
            <a:ext cx="5529839" cy="830997"/>
          </a:xfrm>
          <a:prstGeom prst="rect">
            <a:avLst/>
          </a:prstGeom>
        </p:spPr>
        <p:txBody>
          <a:bodyPr wrap="square">
            <a:spAutoFit/>
          </a:bodyPr>
          <a:lstStyle/>
          <a:p>
            <a:pPr algn="just"/>
            <a:r>
              <a:rPr lang="es-ES" sz="1200" b="1" dirty="0" err="1">
                <a:hlinkClick r:id="rId6"/>
              </a:rPr>
              <a:t>SensorThings</a:t>
            </a:r>
            <a:r>
              <a:rPr lang="es-ES" sz="1200" b="1" dirty="0">
                <a:hlinkClick r:id="rId6"/>
              </a:rPr>
              <a:t> API para JSON</a:t>
            </a:r>
            <a:r>
              <a:rPr lang="es-ES" sz="1200" dirty="0"/>
              <a:t>: Una forma abierta, geoespacial y unificada para interconectar dispositivos, datos y aplicaciones de Internet de las cosas (</a:t>
            </a:r>
            <a:r>
              <a:rPr lang="es-ES" sz="1200" dirty="0" err="1"/>
              <a:t>IoT</a:t>
            </a:r>
            <a:r>
              <a:rPr lang="es-ES" sz="1200" dirty="0"/>
              <a:t>) a través de la Web: OGC ® </a:t>
            </a:r>
            <a:r>
              <a:rPr lang="es-ES" sz="1200" dirty="0" err="1"/>
              <a:t>SensorThings</a:t>
            </a:r>
            <a:r>
              <a:rPr lang="es-ES" sz="1200" dirty="0"/>
              <a:t> API </a:t>
            </a:r>
            <a:r>
              <a:rPr lang="es-ES" sz="1200" dirty="0" err="1"/>
              <a:t>Part</a:t>
            </a:r>
            <a:r>
              <a:rPr lang="es-ES" sz="1200" dirty="0"/>
              <a:t> 1: </a:t>
            </a:r>
            <a:r>
              <a:rPr lang="es-ES" sz="1200" dirty="0" err="1"/>
              <a:t>Sensing</a:t>
            </a:r>
            <a:r>
              <a:rPr lang="es-ES" sz="1200" dirty="0"/>
              <a:t>. Steve </a:t>
            </a:r>
            <a:r>
              <a:rPr lang="es-ES" sz="1200" dirty="0" err="1"/>
              <a:t>Liang</a:t>
            </a:r>
            <a:r>
              <a:rPr lang="es-ES" sz="1200" dirty="0"/>
              <a:t>; </a:t>
            </a:r>
            <a:r>
              <a:rPr lang="es-ES" sz="1200" dirty="0" err="1"/>
              <a:t>Chih</a:t>
            </a:r>
            <a:r>
              <a:rPr lang="es-ES" sz="1200" dirty="0"/>
              <a:t>-Yuan Huang; Tania </a:t>
            </a:r>
            <a:r>
              <a:rPr lang="es-ES" sz="1200" dirty="0" err="1"/>
              <a:t>Khalafbeigi</a:t>
            </a:r>
            <a:r>
              <a:rPr lang="es-ES" sz="1200" dirty="0"/>
              <a:t>. OGC. 26 </a:t>
            </a:r>
            <a:r>
              <a:rPr lang="es-ES" sz="1200" dirty="0" err="1"/>
              <a:t>July</a:t>
            </a:r>
            <a:r>
              <a:rPr lang="es-ES" sz="1200" dirty="0"/>
              <a:t> 2016. </a:t>
            </a:r>
            <a:r>
              <a:rPr lang="es-ES" sz="1200" dirty="0" err="1"/>
              <a:t>OpenGIS</a:t>
            </a:r>
            <a:r>
              <a:rPr lang="es-ES" sz="1200" dirty="0"/>
              <a:t> </a:t>
            </a:r>
            <a:r>
              <a:rPr lang="es-ES" sz="1200" dirty="0" err="1"/>
              <a:t>Implementation</a:t>
            </a:r>
            <a:r>
              <a:rPr lang="es-ES" sz="1200" dirty="0"/>
              <a:t> Standard.</a:t>
            </a:r>
          </a:p>
        </p:txBody>
      </p:sp>
      <p:sp>
        <p:nvSpPr>
          <p:cNvPr id="14" name="Rectángulo 12">
            <a:extLst>
              <a:ext uri="{FF2B5EF4-FFF2-40B4-BE49-F238E27FC236}">
                <a16:creationId xmlns:a16="http://schemas.microsoft.com/office/drawing/2014/main" id="{6F1FCD01-B257-5225-F3BE-94593527CF91}"/>
              </a:ext>
            </a:extLst>
          </p:cNvPr>
          <p:cNvSpPr/>
          <p:nvPr/>
        </p:nvSpPr>
        <p:spPr>
          <a:xfrm>
            <a:off x="1771307" y="6612331"/>
            <a:ext cx="4068305" cy="3329818"/>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gpx</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version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="1.1"&gt;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trk</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name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Move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name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trkseg</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trkpt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lat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="47.24239"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="10.749514"&gt;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&lt;ele&gt;784&lt;/ele&gt;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&lt;time&gt;2016-09-06T06:01:25.009Z&lt;/time&gt;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trkpt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trkpt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lat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="47.242403"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="10.749489"&gt;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&lt;ele&gt;784&lt;/ele&gt;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&lt;time&gt;2016-09-06T06:01:26.009Z&lt;/time&gt;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trkpt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trkpt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lat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="46.968127"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lon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="10.870573"&gt;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&lt;ele&gt;1677&lt;/ele&gt;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&lt;time&gt;2016-09-06T17:41:50.009Z&lt;/time&gt;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trkpt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trkseg</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trk</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gpx</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&gt;</a:t>
            </a:r>
          </a:p>
        </p:txBody>
      </p:sp>
    </p:spTree>
    <p:extLst>
      <p:ext uri="{BB962C8B-B14F-4D97-AF65-F5344CB8AC3E}">
        <p14:creationId xmlns:p14="http://schemas.microsoft.com/office/powerpoint/2010/main" val="2602010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33E3B-AB20-B922-A05A-79797F810B30}"/>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CB9AFD69-060A-ACED-5F54-81F8A56C1691}"/>
              </a:ext>
            </a:extLst>
          </p:cNvPr>
          <p:cNvSpPr>
            <a:spLocks noGrp="1" noChangeAspect="1"/>
          </p:cNvSpPr>
          <p:nvPr>
            <p:ph type="body" sz="quarter" idx="10"/>
          </p:nvPr>
        </p:nvSpPr>
        <p:spPr>
          <a:prstGeom prst="rect">
            <a:avLst/>
          </a:prstGeom>
        </p:spPr>
        <p:txBody>
          <a:bodyPr/>
          <a:lstStyle/>
          <a:p>
            <a:r>
              <a:rPr lang="en-US" dirty="0"/>
              <a:t>¿Qué son </a:t>
            </a:r>
            <a:r>
              <a:rPr lang="en-US" dirty="0" err="1"/>
              <a:t>los</a:t>
            </a:r>
            <a:r>
              <a:rPr lang="en-US" dirty="0"/>
              <a:t> </a:t>
            </a:r>
            <a:r>
              <a:rPr lang="en-US" dirty="0" err="1"/>
              <a:t>datos</a:t>
            </a:r>
            <a:r>
              <a:rPr lang="en-US" dirty="0"/>
              <a:t> </a:t>
            </a:r>
            <a:r>
              <a:rPr lang="en-US" dirty="0" err="1"/>
              <a:t>espaciales</a:t>
            </a:r>
            <a:r>
              <a:rPr lang="en-US" dirty="0"/>
              <a:t>?</a:t>
            </a:r>
          </a:p>
          <a:p>
            <a:endParaRPr lang="es-ES" dirty="0"/>
          </a:p>
        </p:txBody>
      </p:sp>
      <p:sp>
        <p:nvSpPr>
          <p:cNvPr id="11" name="Text Placeholder 10">
            <a:extLst>
              <a:ext uri="{FF2B5EF4-FFF2-40B4-BE49-F238E27FC236}">
                <a16:creationId xmlns:a16="http://schemas.microsoft.com/office/drawing/2014/main" id="{3A7B4502-BC2D-A213-C658-1C4B1FC2A2CB}"/>
              </a:ext>
            </a:extLst>
          </p:cNvPr>
          <p:cNvSpPr>
            <a:spLocks noGrp="1"/>
          </p:cNvSpPr>
          <p:nvPr>
            <p:ph type="body" sz="quarter" idx="12"/>
          </p:nvPr>
        </p:nvSpPr>
        <p:spPr/>
        <p:txBody>
          <a:bodyPr/>
          <a:lstStyle/>
          <a:p>
            <a:r>
              <a:rPr lang="en-US" dirty="0"/>
              <a:t>02</a:t>
            </a:r>
          </a:p>
        </p:txBody>
      </p:sp>
      <p:sp>
        <p:nvSpPr>
          <p:cNvPr id="3" name="CuadroTexto 4">
            <a:extLst>
              <a:ext uri="{FF2B5EF4-FFF2-40B4-BE49-F238E27FC236}">
                <a16:creationId xmlns:a16="http://schemas.microsoft.com/office/drawing/2014/main" id="{48117605-D97E-9BB4-5D5D-77A0051AEB2B}"/>
              </a:ext>
            </a:extLst>
          </p:cNvPr>
          <p:cNvSpPr txBox="1"/>
          <p:nvPr/>
        </p:nvSpPr>
        <p:spPr>
          <a:xfrm>
            <a:off x="338137" y="5415129"/>
            <a:ext cx="6634163" cy="830997"/>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 sz="1200" dirty="0"/>
              <a:t>Según la </a:t>
            </a:r>
            <a:r>
              <a:rPr lang="es-ES_tradnl" sz="1200" dirty="0">
                <a:solidFill>
                  <a:srgbClr val="0E2F62"/>
                </a:solidFill>
                <a:hlinkClick r:id="rId3">
                  <a:extLst>
                    <a:ext uri="{A12FA001-AC4F-418D-AE19-62706E023703}">
                      <ahyp:hlinkClr xmlns:ahyp="http://schemas.microsoft.com/office/drawing/2018/hyperlinkcolor" val="tx"/>
                    </a:ext>
                  </a:extLst>
                </a:hlinkClick>
              </a:rPr>
              <a:t>Directiva</a:t>
            </a:r>
            <a:r>
              <a:rPr lang="es-ES" sz="1200" u="sng" dirty="0">
                <a:solidFill>
                  <a:srgbClr val="0E2F62"/>
                </a:solidFill>
              </a:rPr>
              <a:t> </a:t>
            </a:r>
            <a:r>
              <a:rPr lang="es-ES_tradnl" sz="1200" dirty="0">
                <a:solidFill>
                  <a:srgbClr val="0E2F62"/>
                </a:solidFill>
                <a:hlinkClick r:id="rId4">
                  <a:extLst>
                    <a:ext uri="{A12FA001-AC4F-418D-AE19-62706E023703}">
                      <ahyp:hlinkClr xmlns:ahyp="http://schemas.microsoft.com/office/drawing/2018/hyperlinkcolor" val="tx"/>
                    </a:ext>
                  </a:extLst>
                </a:hlinkClick>
              </a:rPr>
              <a:t>INSPIRE</a:t>
            </a:r>
            <a:r>
              <a:rPr lang="es-ES_tradnl" sz="1200" dirty="0"/>
              <a:t> (</a:t>
            </a:r>
            <a:r>
              <a:rPr lang="es-ES" sz="1200" dirty="0"/>
              <a:t>art 3.2), </a:t>
            </a:r>
            <a:r>
              <a:rPr lang="es-ES" sz="1200" b="1" dirty="0"/>
              <a:t>dato espacial</a:t>
            </a:r>
            <a:r>
              <a:rPr lang="es-ES" sz="1200" dirty="0"/>
              <a:t> es cualquier dato que, de forma directa o indirecta, hace referencia a una localización o zona geográfica específica. «</a:t>
            </a:r>
            <a:r>
              <a:rPr lang="es-ES" sz="1200" b="1" dirty="0"/>
              <a:t>Datos espaciales»</a:t>
            </a:r>
            <a:r>
              <a:rPr lang="es-ES" sz="1200" dirty="0"/>
              <a:t> es sinónimo del término </a:t>
            </a:r>
            <a:r>
              <a:rPr lang="es-ES" sz="1200" b="1" dirty="0"/>
              <a:t>«datos geográficos»</a:t>
            </a:r>
            <a:r>
              <a:rPr lang="es-ES" sz="1200" dirty="0"/>
              <a:t>, según el </a:t>
            </a:r>
            <a:r>
              <a:rPr lang="es-ES_tradnl" sz="1200" dirty="0">
                <a:solidFill>
                  <a:srgbClr val="0E2F62"/>
                </a:solidFill>
                <a:hlinkClick r:id="rId5">
                  <a:extLst>
                    <a:ext uri="{A12FA001-AC4F-418D-AE19-62706E023703}">
                      <ahyp:hlinkClr xmlns:ahyp="http://schemas.microsoft.com/office/drawing/2018/hyperlinkcolor" val="tx"/>
                    </a:ext>
                  </a:extLst>
                </a:hlinkClick>
              </a:rPr>
              <a:t>Glosario</a:t>
            </a:r>
            <a:r>
              <a:rPr lang="es-ES" sz="1200" u="sng" dirty="0">
                <a:solidFill>
                  <a:srgbClr val="0E2F62"/>
                </a:solidFill>
              </a:rPr>
              <a:t> </a:t>
            </a:r>
            <a:r>
              <a:rPr lang="es-ES_tradnl" sz="1200" dirty="0">
                <a:solidFill>
                  <a:srgbClr val="0E2F62"/>
                </a:solidFill>
                <a:hlinkClick r:id="rId5">
                  <a:extLst>
                    <a:ext uri="{A12FA001-AC4F-418D-AE19-62706E023703}">
                      <ahyp:hlinkClr xmlns:ahyp="http://schemas.microsoft.com/office/drawing/2018/hyperlinkcolor" val="tx"/>
                    </a:ext>
                  </a:extLst>
                </a:hlinkClick>
              </a:rPr>
              <a:t>multilingüe</a:t>
            </a:r>
            <a:r>
              <a:rPr lang="es-ES" sz="1200" u="sng" dirty="0">
                <a:solidFill>
                  <a:srgbClr val="0E2F62"/>
                </a:solidFill>
              </a:rPr>
              <a:t> </a:t>
            </a:r>
            <a:r>
              <a:rPr lang="es-ES_tradnl" sz="1200" dirty="0">
                <a:solidFill>
                  <a:srgbClr val="0E2F62"/>
                </a:solidFill>
                <a:hlinkClick r:id="rId5">
                  <a:extLst>
                    <a:ext uri="{A12FA001-AC4F-418D-AE19-62706E023703}">
                      <ahyp:hlinkClr xmlns:ahyp="http://schemas.microsoft.com/office/drawing/2018/hyperlinkcolor" val="tx"/>
                    </a:ext>
                  </a:extLst>
                </a:hlinkClick>
              </a:rPr>
              <a:t>de</a:t>
            </a:r>
            <a:r>
              <a:rPr lang="es-ES" sz="1200" u="sng" dirty="0">
                <a:solidFill>
                  <a:srgbClr val="0E2F62"/>
                </a:solidFill>
              </a:rPr>
              <a:t> </a:t>
            </a:r>
            <a:r>
              <a:rPr lang="es-ES_tradnl" sz="1200" dirty="0">
                <a:solidFill>
                  <a:srgbClr val="0E2F62"/>
                </a:solidFill>
                <a:hlinkClick r:id="rId5">
                  <a:extLst>
                    <a:ext uri="{A12FA001-AC4F-418D-AE19-62706E023703}">
                      <ahyp:hlinkClr xmlns:ahyp="http://schemas.microsoft.com/office/drawing/2018/hyperlinkcolor" val="tx"/>
                    </a:ext>
                  </a:extLst>
                </a:hlinkClick>
              </a:rPr>
              <a:t>ISO/TC</a:t>
            </a:r>
            <a:r>
              <a:rPr lang="es-ES" sz="1200" u="sng" dirty="0">
                <a:solidFill>
                  <a:srgbClr val="0E2F62"/>
                </a:solidFill>
              </a:rPr>
              <a:t> </a:t>
            </a:r>
            <a:r>
              <a:rPr lang="es-ES_tradnl" sz="1200" dirty="0">
                <a:solidFill>
                  <a:srgbClr val="0E2F62"/>
                </a:solidFill>
                <a:hlinkClick r:id="rId5">
                  <a:extLst>
                    <a:ext uri="{A12FA001-AC4F-418D-AE19-62706E023703}">
                      <ahyp:hlinkClr xmlns:ahyp="http://schemas.microsoft.com/office/drawing/2018/hyperlinkcolor" val="tx"/>
                    </a:ext>
                  </a:extLst>
                </a:hlinkClick>
              </a:rPr>
              <a:t>211</a:t>
            </a:r>
            <a:r>
              <a:rPr lang="es-ES_tradnl" sz="1200" dirty="0">
                <a:hlinkClick r:id="rId5">
                  <a:extLst>
                    <a:ext uri="{A12FA001-AC4F-418D-AE19-62706E023703}">
                      <ahyp:hlinkClr xmlns:ahyp="http://schemas.microsoft.com/office/drawing/2018/hyperlinkcolor" val="tx"/>
                    </a:ext>
                  </a:extLst>
                </a:hlinkClick>
              </a:rPr>
              <a:t>,</a:t>
            </a:r>
            <a:r>
              <a:rPr lang="es-ES" sz="1200" dirty="0"/>
              <a:t> y se define como los datos que implícita o explícitamente se refieren a una localización relativa a la Tierra.</a:t>
            </a:r>
          </a:p>
        </p:txBody>
      </p:sp>
      <p:sp>
        <p:nvSpPr>
          <p:cNvPr id="10" name="Rectángulo 12">
            <a:extLst>
              <a:ext uri="{FF2B5EF4-FFF2-40B4-BE49-F238E27FC236}">
                <a16:creationId xmlns:a16="http://schemas.microsoft.com/office/drawing/2014/main" id="{C3AD3D68-7C64-6821-3E7D-0CA45F6D919D}"/>
              </a:ext>
            </a:extLst>
          </p:cNvPr>
          <p:cNvSpPr/>
          <p:nvPr/>
        </p:nvSpPr>
        <p:spPr>
          <a:xfrm>
            <a:off x="184212" y="2278165"/>
            <a:ext cx="7162737" cy="1431831"/>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None/>
            </a:pPr>
            <a:r>
              <a:rPr lang="es-ES" sz="1400" dirty="0"/>
              <a:t>Un</a:t>
            </a:r>
            <a:r>
              <a:rPr lang="es-ES" sz="1400" b="1" dirty="0"/>
              <a:t> Dato Espacial</a:t>
            </a:r>
            <a:r>
              <a:rPr lang="es-ES" sz="1400" dirty="0"/>
              <a:t> es aquel dato que tiene asociada una </a:t>
            </a:r>
            <a:r>
              <a:rPr lang="es-ES" sz="1400" b="1" dirty="0"/>
              <a:t>referencia geográfica directa </a:t>
            </a:r>
            <a:r>
              <a:rPr lang="es-ES" sz="1400" dirty="0"/>
              <a:t>a través de unas coordenadas</a:t>
            </a:r>
            <a:r>
              <a:rPr lang="es-ES" sz="1400" b="1" dirty="0"/>
              <a:t> o </a:t>
            </a:r>
            <a:r>
              <a:rPr lang="es-ES" sz="1400" dirty="0"/>
              <a:t>una</a:t>
            </a:r>
            <a:r>
              <a:rPr lang="es-ES" sz="1400" b="1" dirty="0"/>
              <a:t> referencia geográfica indirecta </a:t>
            </a:r>
            <a:r>
              <a:rPr lang="es-ES" sz="1400" dirty="0"/>
              <a:t>como un código postal, de tal modo que se puede localizar exactamente </a:t>
            </a:r>
            <a:r>
              <a:rPr lang="es-ES" sz="1400" b="1" i="1" dirty="0"/>
              <a:t>dónde</a:t>
            </a:r>
            <a:r>
              <a:rPr lang="es-ES" sz="1400" i="1" dirty="0"/>
              <a:t> </a:t>
            </a:r>
            <a:r>
              <a:rPr lang="es-ES" sz="1400" dirty="0">
                <a:solidFill>
                  <a:schemeClr val="bg1"/>
                </a:solidFill>
              </a:rPr>
              <a:t>está el dato sobre la Tierra. </a:t>
            </a:r>
            <a:r>
              <a:rPr lang="es-ES" sz="1400" dirty="0"/>
              <a:t>Los datos espaciales aportan información sobre hechos vinculados con objetos que tienen una extensión en el espacio, entendiendo por extensión el área que cubre un objeto y que se caracteriza por un tamaño, una posición y una forma.</a:t>
            </a:r>
          </a:p>
        </p:txBody>
      </p:sp>
      <p:sp>
        <p:nvSpPr>
          <p:cNvPr id="12" name="Título 6">
            <a:extLst>
              <a:ext uri="{FF2B5EF4-FFF2-40B4-BE49-F238E27FC236}">
                <a16:creationId xmlns:a16="http://schemas.microsoft.com/office/drawing/2014/main" id="{EA7EC94A-7293-5EBA-DFFC-2FB75EEACBF6}"/>
              </a:ext>
            </a:extLst>
          </p:cNvPr>
          <p:cNvSpPr>
            <a:spLocks noGrp="1"/>
          </p:cNvSpPr>
          <p:nvPr>
            <p:ph type="title"/>
          </p:nvPr>
        </p:nvSpPr>
        <p:spPr>
          <a:xfrm>
            <a:off x="1318985" y="917356"/>
            <a:ext cx="6186345" cy="536573"/>
          </a:xfrm>
        </p:spPr>
        <p:txBody>
          <a:bodyPr/>
          <a:lstStyle/>
          <a:p>
            <a:r>
              <a:rPr lang="en-US" dirty="0" err="1"/>
              <a:t>Entendiendo</a:t>
            </a:r>
            <a:r>
              <a:rPr lang="en-US" dirty="0"/>
              <a:t> </a:t>
            </a:r>
            <a:r>
              <a:rPr lang="en-US" dirty="0" err="1"/>
              <a:t>los</a:t>
            </a:r>
            <a:r>
              <a:rPr lang="en-US" dirty="0"/>
              <a:t> </a:t>
            </a:r>
            <a:r>
              <a:rPr lang="en-US" dirty="0" err="1"/>
              <a:t>datos</a:t>
            </a:r>
            <a:r>
              <a:rPr lang="en-US" dirty="0"/>
              <a:t> </a:t>
            </a:r>
            <a:r>
              <a:rPr lang="en-US" dirty="0" err="1"/>
              <a:t>espaciales</a:t>
            </a:r>
            <a:endParaRPr lang="en-US" dirty="0"/>
          </a:p>
        </p:txBody>
      </p:sp>
      <p:sp>
        <p:nvSpPr>
          <p:cNvPr id="2" name="CuadroTexto 4">
            <a:extLst>
              <a:ext uri="{FF2B5EF4-FFF2-40B4-BE49-F238E27FC236}">
                <a16:creationId xmlns:a16="http://schemas.microsoft.com/office/drawing/2014/main" id="{0DBA99D5-5510-2B9B-74CE-CA84E3D252AB}"/>
              </a:ext>
            </a:extLst>
          </p:cNvPr>
          <p:cNvSpPr txBox="1"/>
          <p:nvPr/>
        </p:nvSpPr>
        <p:spPr>
          <a:xfrm>
            <a:off x="512120" y="8526417"/>
            <a:ext cx="6634163" cy="1384995"/>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endParaRPr lang="es-ES" sz="1200" dirty="0"/>
          </a:p>
          <a:p>
            <a:pPr marL="0" indent="0" algn="just">
              <a:buNone/>
            </a:pPr>
            <a:r>
              <a:rPr lang="es-ES" sz="1200" dirty="0"/>
              <a:t>Los datos espaciales deben ser publicados en la web de manera que se facilite su disponibilidad, acceso, interoperabilidad y aplicación para infinidad de propósitos y que, para ello, constituye en el proceso productivo y en el uso de los datos, un prerrequisito, el estricto cumplimiento de la aplicación de normas internacionales, como la familia de normas ISO/TC 211, sin las cuales los datos espaciales terminarían siendo heterogéneos, sin poder garantizar su calidad y por tanto las bases de datos de las que formen parte, elementos aislados y de utilidad restringida.</a:t>
            </a:r>
            <a:endParaRPr lang="es-ES_tradnl" sz="1200" dirty="0"/>
          </a:p>
        </p:txBody>
      </p:sp>
      <p:sp>
        <p:nvSpPr>
          <p:cNvPr id="13" name="CuadroTexto 12">
            <a:extLst>
              <a:ext uri="{FF2B5EF4-FFF2-40B4-BE49-F238E27FC236}">
                <a16:creationId xmlns:a16="http://schemas.microsoft.com/office/drawing/2014/main" id="{AE246EBA-14E4-F2CD-51B7-35DB3A5575D7}"/>
              </a:ext>
            </a:extLst>
          </p:cNvPr>
          <p:cNvSpPr txBox="1"/>
          <p:nvPr/>
        </p:nvSpPr>
        <p:spPr>
          <a:xfrm>
            <a:off x="4287371" y="6760908"/>
            <a:ext cx="2978150" cy="1200329"/>
          </a:xfrm>
          <a:prstGeom prst="rect">
            <a:avLst/>
          </a:prstGeom>
          <a:noFill/>
        </p:spPr>
        <p:txBody>
          <a:bodyPr wrap="square">
            <a:spAutoFit/>
          </a:bodyPr>
          <a:lstStyle/>
          <a:p>
            <a:pPr marL="0" indent="0" algn="just">
              <a:buNone/>
            </a:pPr>
            <a:r>
              <a:rPr lang="es-ES" sz="1200" dirty="0"/>
              <a:t>Por tanto, un dato espacial o geográfico es, por ejemplo, el municipio de Cáceres, el río Ebro, un museo o una calle y todos ellos se georreferencian mediante coordenadas o mediante un topónimo, una dirección postal o un código como el código postal.</a:t>
            </a:r>
          </a:p>
        </p:txBody>
      </p:sp>
      <p:pic>
        <p:nvPicPr>
          <p:cNvPr id="15" name="Imagen 14">
            <a:extLst>
              <a:ext uri="{FF2B5EF4-FFF2-40B4-BE49-F238E27FC236}">
                <a16:creationId xmlns:a16="http://schemas.microsoft.com/office/drawing/2014/main" id="{422831E1-DFFE-F939-1C5D-B0F9D8ACE76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212" y="3895819"/>
            <a:ext cx="7081309" cy="1253844"/>
          </a:xfrm>
          <a:prstGeom prst="rect">
            <a:avLst/>
          </a:prstGeom>
        </p:spPr>
      </p:pic>
      <p:pic>
        <p:nvPicPr>
          <p:cNvPr id="16" name="Picture 15" descr="Ejemplos de georreferenciación directa e inversa">
            <a:extLst>
              <a:ext uri="{FF2B5EF4-FFF2-40B4-BE49-F238E27FC236}">
                <a16:creationId xmlns:a16="http://schemas.microsoft.com/office/drawing/2014/main" id="{E4CC7CE4-A5C1-1CF9-51A5-FF9F8FD82454}"/>
              </a:ext>
            </a:extLst>
          </p:cNvPr>
          <p:cNvPicPr>
            <a:picLocks noChangeAspect="1"/>
          </p:cNvPicPr>
          <p:nvPr/>
        </p:nvPicPr>
        <p:blipFill>
          <a:blip r:embed="rId7"/>
          <a:stretch>
            <a:fillRect/>
          </a:stretch>
        </p:blipFill>
        <p:spPr>
          <a:xfrm>
            <a:off x="425451" y="6422439"/>
            <a:ext cx="3800474" cy="1965640"/>
          </a:xfrm>
          <a:prstGeom prst="rect">
            <a:avLst/>
          </a:prstGeom>
        </p:spPr>
      </p:pic>
    </p:spTree>
    <p:extLst>
      <p:ext uri="{BB962C8B-B14F-4D97-AF65-F5344CB8AC3E}">
        <p14:creationId xmlns:p14="http://schemas.microsoft.com/office/powerpoint/2010/main" val="3572482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EC59B-F4C5-E721-26C6-4F3E5B679987}"/>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1C9501CD-680F-71D9-8452-A171D4FD79D3}"/>
              </a:ext>
            </a:extLst>
          </p:cNvPr>
          <p:cNvSpPr>
            <a:spLocks noGrp="1"/>
          </p:cNvSpPr>
          <p:nvPr>
            <p:ph type="body" sz="quarter" idx="11"/>
          </p:nvPr>
        </p:nvSpPr>
        <p:spPr>
          <a:xfrm>
            <a:off x="161991" y="2367327"/>
            <a:ext cx="7235687" cy="701312"/>
          </a:xfrm>
        </p:spPr>
        <p:txBody>
          <a:bodyPr lIns="91440" tIns="45720" rIns="91440" bIns="45720" anchor="t"/>
          <a:lstStyle/>
          <a:p>
            <a:pPr marL="0" indent="0" algn="just">
              <a:buFont typeface="Arial" panose="020B0604020202020204" pitchFamily="34" charset="0"/>
              <a:buNone/>
            </a:pPr>
            <a:r>
              <a:rPr lang="es-ES" sz="2800" b="1" dirty="0"/>
              <a:t>En resumen</a:t>
            </a:r>
          </a:p>
        </p:txBody>
      </p:sp>
      <p:sp>
        <p:nvSpPr>
          <p:cNvPr id="11" name="Text Placeholder 10">
            <a:extLst>
              <a:ext uri="{FF2B5EF4-FFF2-40B4-BE49-F238E27FC236}">
                <a16:creationId xmlns:a16="http://schemas.microsoft.com/office/drawing/2014/main" id="{C7ECADEF-DF02-E062-DACC-B68CE7AF98FA}"/>
              </a:ext>
            </a:extLst>
          </p:cNvPr>
          <p:cNvSpPr>
            <a:spLocks noGrp="1"/>
          </p:cNvSpPr>
          <p:nvPr>
            <p:ph type="body" sz="quarter" idx="12"/>
          </p:nvPr>
        </p:nvSpPr>
        <p:spPr/>
        <p:txBody>
          <a:bodyPr/>
          <a:lstStyle/>
          <a:p>
            <a:r>
              <a:rPr lang="en-US" dirty="0"/>
              <a:t>03</a:t>
            </a:r>
          </a:p>
        </p:txBody>
      </p:sp>
      <p:sp>
        <p:nvSpPr>
          <p:cNvPr id="29" name="Elipse 2">
            <a:extLst>
              <a:ext uri="{FF2B5EF4-FFF2-40B4-BE49-F238E27FC236}">
                <a16:creationId xmlns:a16="http://schemas.microsoft.com/office/drawing/2014/main" id="{50FE3769-F191-9D95-D45B-C8408A89C06B}"/>
              </a:ext>
              <a:ext uri="{C183D7F6-B498-43B3-948B-1728B52AA6E4}">
                <adec:decorative xmlns:adec="http://schemas.microsoft.com/office/drawing/2017/decorative" val="1"/>
              </a:ext>
            </a:extLst>
          </p:cNvPr>
          <p:cNvSpPr/>
          <p:nvPr/>
        </p:nvSpPr>
        <p:spPr>
          <a:xfrm>
            <a:off x="538346" y="3264345"/>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4">
            <a:extLst>
              <a:ext uri="{FF2B5EF4-FFF2-40B4-BE49-F238E27FC236}">
                <a16:creationId xmlns:a16="http://schemas.microsoft.com/office/drawing/2014/main" id="{9FE404D1-6015-AA85-97D0-E19B5F98CF79}"/>
              </a:ext>
              <a:ext uri="{C183D7F6-B498-43B3-948B-1728B52AA6E4}">
                <adec:decorative xmlns:adec="http://schemas.microsoft.com/office/drawing/2017/decorative" val="1"/>
              </a:ext>
            </a:extLst>
          </p:cNvPr>
          <p:cNvSpPr/>
          <p:nvPr/>
        </p:nvSpPr>
        <p:spPr>
          <a:xfrm>
            <a:off x="539276" y="5476025"/>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9">
            <a:extLst>
              <a:ext uri="{FF2B5EF4-FFF2-40B4-BE49-F238E27FC236}">
                <a16:creationId xmlns:a16="http://schemas.microsoft.com/office/drawing/2014/main" id="{0C3F9938-4A05-2A9F-6644-BCEACBC2849D}"/>
              </a:ext>
            </a:extLst>
          </p:cNvPr>
          <p:cNvSpPr/>
          <p:nvPr/>
        </p:nvSpPr>
        <p:spPr>
          <a:xfrm>
            <a:off x="953308" y="3184829"/>
            <a:ext cx="6023366" cy="2049792"/>
          </a:xfrm>
          <a:prstGeom prst="rect">
            <a:avLst/>
          </a:prstGeom>
        </p:spPr>
        <p:txBody>
          <a:bodyPr wrap="square">
            <a:spAutoFit/>
          </a:bodyPr>
          <a:lstStyle/>
          <a:p>
            <a:pPr algn="just">
              <a:lnSpc>
                <a:spcPct val="90000"/>
              </a:lnSpc>
              <a:spcBef>
                <a:spcPts val="600"/>
              </a:spcBef>
              <a:spcAft>
                <a:spcPts val="600"/>
              </a:spcAft>
            </a:pPr>
            <a:r>
              <a:rPr lang="es-ES" sz="1200" dirty="0"/>
              <a:t>Los objetos espaciales pueden sufrir alteraciones a lo largo del tiempo. Hay diferentes enfoques para reflejar dichos cambios:</a:t>
            </a:r>
          </a:p>
          <a:p>
            <a:pPr marL="171450" indent="-171450">
              <a:lnSpc>
                <a:spcPct val="90000"/>
              </a:lnSpc>
              <a:spcBef>
                <a:spcPts val="600"/>
              </a:spcBef>
              <a:spcAft>
                <a:spcPts val="600"/>
              </a:spcAft>
              <a:buFont typeface="Arial" panose="020B0604020202020204" pitchFamily="34" charset="0"/>
              <a:buChar char="•"/>
            </a:pPr>
            <a:r>
              <a:rPr lang="es-ES" sz="1200" dirty="0"/>
              <a:t>Por defecto, modificar la descripción del </a:t>
            </a:r>
            <a:r>
              <a:rPr lang="es-ES" sz="1200" i="1" dirty="0" err="1"/>
              <a:t>dataset</a:t>
            </a:r>
            <a:r>
              <a:rPr lang="es-ES" sz="1200" dirty="0"/>
              <a:t> para reflejar qué desencadena el cambio y ajustar la fecha de última actualización y la cobertura temporal de los datos.</a:t>
            </a:r>
          </a:p>
          <a:p>
            <a:pPr marL="171450" indent="-171450">
              <a:lnSpc>
                <a:spcPct val="90000"/>
              </a:lnSpc>
              <a:spcBef>
                <a:spcPts val="600"/>
              </a:spcBef>
              <a:spcAft>
                <a:spcPts val="600"/>
              </a:spcAft>
              <a:buFont typeface="Arial" panose="020B0604020202020204" pitchFamily="34" charset="0"/>
              <a:buChar char="•"/>
            </a:pPr>
            <a:r>
              <a:rPr lang="es-ES" sz="1200" dirty="0"/>
              <a:t>Si es necesario mantener versiones anteriores del </a:t>
            </a:r>
            <a:r>
              <a:rPr lang="es-ES" sz="1200" i="1" dirty="0" err="1"/>
              <a:t>dataset</a:t>
            </a:r>
            <a:r>
              <a:rPr lang="es-ES" sz="1200" dirty="0"/>
              <a:t>, es recomendable volver a publicar todo el conjunto de datos con un nuevo URI.</a:t>
            </a:r>
          </a:p>
          <a:p>
            <a:pPr marL="171450" indent="-171450">
              <a:lnSpc>
                <a:spcPct val="90000"/>
              </a:lnSpc>
              <a:spcBef>
                <a:spcPts val="600"/>
              </a:spcBef>
              <a:spcAft>
                <a:spcPts val="600"/>
              </a:spcAft>
              <a:buFont typeface="Arial" panose="020B0604020202020204" pitchFamily="34" charset="0"/>
              <a:buChar char="•"/>
            </a:pPr>
            <a:r>
              <a:rPr lang="es-ES" sz="1200" dirty="0"/>
              <a:t>Publicar instantáneas de los recursos que describen el objeto espacial en momentos específicos a lo largo del tiempo y proporcionar un mecanismo para que los usuarios puedan ‘navegar’ entre instantáneas.</a:t>
            </a:r>
          </a:p>
        </p:txBody>
      </p:sp>
      <p:sp>
        <p:nvSpPr>
          <p:cNvPr id="39" name="Rectángulo 12">
            <a:extLst>
              <a:ext uri="{FF2B5EF4-FFF2-40B4-BE49-F238E27FC236}">
                <a16:creationId xmlns:a16="http://schemas.microsoft.com/office/drawing/2014/main" id="{85F14863-0ABD-7424-D5BB-710EF8AC090D}"/>
              </a:ext>
            </a:extLst>
          </p:cNvPr>
          <p:cNvSpPr/>
          <p:nvPr/>
        </p:nvSpPr>
        <p:spPr>
          <a:xfrm>
            <a:off x="911281" y="5383295"/>
            <a:ext cx="6065393" cy="691600"/>
          </a:xfrm>
          <a:prstGeom prst="rect">
            <a:avLst/>
          </a:prstGeom>
        </p:spPr>
        <p:txBody>
          <a:bodyPr wrap="square">
            <a:spAutoFit/>
          </a:bodyPr>
          <a:lstStyle/>
          <a:p>
            <a:pPr algn="just">
              <a:lnSpc>
                <a:spcPct val="110000"/>
              </a:lnSpc>
            </a:pPr>
            <a:r>
              <a:rPr lang="es-ES" sz="1200" dirty="0"/>
              <a:t>Cuando un objeto espacial posee un numero reducido de atributos que cambian frecuentemente (por ejemplo, una posición GPS o el registro de niveles mediante sensores) es aconsejable manejar propiedades que permitan registrar series temporales.</a:t>
            </a:r>
          </a:p>
        </p:txBody>
      </p:sp>
      <p:pic>
        <p:nvPicPr>
          <p:cNvPr id="2" name="Imagen 4">
            <a:extLst>
              <a:ext uri="{FF2B5EF4-FFF2-40B4-BE49-F238E27FC236}">
                <a16:creationId xmlns:a16="http://schemas.microsoft.com/office/drawing/2014/main" id="{41093EA8-26AA-F415-6707-E511D3559A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600" y="1016063"/>
            <a:ext cx="1156758" cy="912553"/>
          </a:xfrm>
          <a:prstGeom prst="rect">
            <a:avLst/>
          </a:prstGeom>
        </p:spPr>
      </p:pic>
    </p:spTree>
    <p:extLst>
      <p:ext uri="{BB962C8B-B14F-4D97-AF65-F5344CB8AC3E}">
        <p14:creationId xmlns:p14="http://schemas.microsoft.com/office/powerpoint/2010/main" val="3735694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1CADD-F532-9206-435F-466FBA899193}"/>
            </a:ext>
          </a:extLst>
        </p:cNvPr>
        <p:cNvGrpSpPr/>
        <p:nvPr/>
      </p:nvGrpSpPr>
      <p:grpSpPr>
        <a:xfrm>
          <a:off x="0" y="0"/>
          <a:ext cx="0" cy="0"/>
          <a:chOff x="0" y="0"/>
          <a:chExt cx="0" cy="0"/>
        </a:xfrm>
      </p:grpSpPr>
      <p:pic>
        <p:nvPicPr>
          <p:cNvPr id="3" name="Imagen 4">
            <a:extLst>
              <a:ext uri="{FF2B5EF4-FFF2-40B4-BE49-F238E27FC236}">
                <a16:creationId xmlns:a16="http://schemas.microsoft.com/office/drawing/2014/main" id="{6A81F1B0-6DEF-96AF-2465-CD45F23A7FB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3753" y="1031129"/>
            <a:ext cx="1018497" cy="897487"/>
          </a:xfrm>
          <a:prstGeom prst="rect">
            <a:avLst/>
          </a:prstGeom>
        </p:spPr>
      </p:pic>
      <p:sp>
        <p:nvSpPr>
          <p:cNvPr id="11" name="Text Placeholder 10">
            <a:extLst>
              <a:ext uri="{FF2B5EF4-FFF2-40B4-BE49-F238E27FC236}">
                <a16:creationId xmlns:a16="http://schemas.microsoft.com/office/drawing/2014/main" id="{4C466A4F-D30F-D2A2-B7F7-EB8522DEFDA8}"/>
              </a:ext>
            </a:extLst>
          </p:cNvPr>
          <p:cNvSpPr>
            <a:spLocks noGrp="1"/>
          </p:cNvSpPr>
          <p:nvPr>
            <p:ph type="body" sz="quarter" idx="12"/>
          </p:nvPr>
        </p:nvSpPr>
        <p:spPr/>
        <p:txBody>
          <a:bodyPr/>
          <a:lstStyle/>
          <a:p>
            <a:r>
              <a:rPr lang="en-US" dirty="0"/>
              <a:t>03</a:t>
            </a:r>
          </a:p>
        </p:txBody>
      </p:sp>
      <p:sp>
        <p:nvSpPr>
          <p:cNvPr id="2" name="Marcador de texto 3">
            <a:extLst>
              <a:ext uri="{FF2B5EF4-FFF2-40B4-BE49-F238E27FC236}">
                <a16:creationId xmlns:a16="http://schemas.microsoft.com/office/drawing/2014/main" id="{4B621AE4-AC7A-917B-D6F6-B57A739A4C5E}"/>
              </a:ext>
            </a:extLst>
          </p:cNvPr>
          <p:cNvSpPr txBox="1">
            <a:spLocks noChangeAspect="1"/>
          </p:cNvSpPr>
          <p:nvPr/>
        </p:nvSpPr>
        <p:spPr>
          <a:xfrm>
            <a:off x="0" y="1705849"/>
            <a:ext cx="4534613" cy="800284"/>
          </a:xfrm>
          <a:prstGeom prst="rect">
            <a:avLst/>
          </a:prstGeom>
          <a:solidFill>
            <a:srgbClr val="0E2F62"/>
          </a:solidFill>
        </p:spPr>
        <p:txBody>
          <a:bodyPr>
            <a:normAutofit fontScale="92500" lnSpcReduction="10000"/>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P6 - Exponer y facilitar el acceso a datos espaciales mediante </a:t>
            </a:r>
            <a:r>
              <a:rPr lang="es-ES" dirty="0" err="1"/>
              <a:t>APIs</a:t>
            </a:r>
            <a:r>
              <a:rPr lang="es-ES" dirty="0"/>
              <a:t> y servicios de Datos</a:t>
            </a:r>
          </a:p>
        </p:txBody>
      </p:sp>
      <p:sp>
        <p:nvSpPr>
          <p:cNvPr id="8" name="Text Placeholder 7">
            <a:extLst>
              <a:ext uri="{FF2B5EF4-FFF2-40B4-BE49-F238E27FC236}">
                <a16:creationId xmlns:a16="http://schemas.microsoft.com/office/drawing/2014/main" id="{D71C991D-1624-D153-C0BC-4C5527A5DB6A}"/>
              </a:ext>
            </a:extLst>
          </p:cNvPr>
          <p:cNvSpPr>
            <a:spLocks noGrp="1"/>
          </p:cNvSpPr>
          <p:nvPr>
            <p:ph type="body" sz="quarter" idx="11"/>
          </p:nvPr>
        </p:nvSpPr>
        <p:spPr>
          <a:xfrm>
            <a:off x="156563" y="3308709"/>
            <a:ext cx="7235687" cy="125557"/>
          </a:xfrm>
        </p:spPr>
        <p:txBody>
          <a:bodyPr lIns="91440" tIns="45720" rIns="91440" bIns="45720" anchor="t"/>
          <a:lstStyle/>
          <a:p>
            <a:pPr marL="0" indent="0" algn="just">
              <a:buFont typeface="Arial" panose="020B0604020202020204" pitchFamily="34" charset="0"/>
              <a:buNone/>
            </a:pPr>
            <a:r>
              <a:rPr lang="es-ES" sz="1200" dirty="0"/>
              <a:t>Como se ha indicado, las IDE se utilizan para proporcionar acceso a datos espaciales a través de servicios web, por lo general, utilizando especificaciones estándar abiertas del OGC, como WFS WCS, SOS (Sensor </a:t>
            </a:r>
            <a:r>
              <a:rPr lang="es-ES" sz="1200" dirty="0" err="1"/>
              <a:t>Observation</a:t>
            </a:r>
            <a:r>
              <a:rPr lang="es-ES" sz="1200" dirty="0"/>
              <a:t> </a:t>
            </a:r>
            <a:r>
              <a:rPr lang="es-ES" sz="1200" dirty="0" err="1"/>
              <a:t>Service</a:t>
            </a:r>
            <a:r>
              <a:rPr lang="es-ES" sz="1200" dirty="0"/>
              <a:t>) o </a:t>
            </a:r>
            <a:r>
              <a:rPr lang="es-ES" sz="1200" dirty="0" err="1"/>
              <a:t>GeoSPARQL</a:t>
            </a:r>
            <a:r>
              <a:rPr lang="es-ES" sz="1200" dirty="0"/>
              <a:t> para acceder a datos y WMS y WMTS, para acceder a datos </a:t>
            </a:r>
            <a:r>
              <a:rPr lang="es-ES" sz="1200" i="1" dirty="0"/>
              <a:t>renderizados</a:t>
            </a:r>
            <a:r>
              <a:rPr lang="es-ES" sz="1200" dirty="0"/>
              <a:t> como mapas. Estos servicios </a:t>
            </a:r>
            <a:r>
              <a:rPr lang="es-ES" sz="1200" b="1" dirty="0"/>
              <a:t>constituyen las interfaces que permiten la interoperabilidad de aplicaciones geoespaciales</a:t>
            </a:r>
            <a:r>
              <a:rPr lang="es-ES" sz="1200" dirty="0"/>
              <a:t>, están ampliamente documentados y dan cobertura a un amplio rango de usos. No obstante, al margen de los servicios web de mapas (WMS) que puede ser el servicio más conocido, los estándares OGC no tiene una amplia adopción generalizada más allá de la comunidad de expertos geoespaciales.</a:t>
            </a:r>
          </a:p>
          <a:p>
            <a:pPr marL="0" indent="0" algn="just">
              <a:buFont typeface="Arial" panose="020B0604020202020204" pitchFamily="34" charset="0"/>
              <a:buNone/>
            </a:pPr>
            <a:r>
              <a:rPr lang="es-ES" sz="1200" dirty="0"/>
              <a:t>Los datos espaciales tal como son utilizados por usuarios expertos pueden llegar a ser bastante complejos, debido a la necesidad de gestionar estructuras de datos exhaustivas que funcionen de manera efectiva en el contexto de la información geoespacial, pero esta circunstancia carga al usuario desarrollador generalista con un esfuerzo significativo antes de que incluso pueda realizar consultas simples a servicios de datos.</a:t>
            </a:r>
          </a:p>
          <a:p>
            <a:pPr marL="0" indent="0" algn="just">
              <a:buFont typeface="Arial" panose="020B0604020202020204" pitchFamily="34" charset="0"/>
              <a:buNone/>
            </a:pPr>
            <a:r>
              <a:rPr lang="es-ES" sz="1200" dirty="0"/>
              <a:t>Por otro lado, las </a:t>
            </a:r>
            <a:r>
              <a:rPr lang="es-ES" sz="1200" dirty="0" err="1"/>
              <a:t>APIs</a:t>
            </a:r>
            <a:r>
              <a:rPr lang="es-ES" sz="1200" dirty="0"/>
              <a:t> y específicamente el modelo API REST es un mecanismo popular para implementar interfaces para acceder a datos en general y datos espaciales en particular. El desarrollo de aplicaciones a partir de datos accesibles vía web está en auge y alcanzar las expectativas de máxima reutilización de los datos abiertos requiere, entre otras cuestiones relevantes, disponer masivamente de datos espaciales y simplificar su uso.</a:t>
            </a:r>
          </a:p>
          <a:p>
            <a:pPr marL="0" indent="0" algn="just">
              <a:buFont typeface="Arial" panose="020B0604020202020204" pitchFamily="34" charset="0"/>
              <a:buNone/>
            </a:pPr>
            <a:r>
              <a:rPr lang="es-ES" sz="1200" b="1" dirty="0"/>
              <a:t>Por tanto, es beneficioso para los proveedores de datos espaciales, complementar la disponibilidad de servicios web de datos espaciales con la definición de API </a:t>
            </a:r>
            <a:r>
              <a:rPr lang="es-ES" sz="1200" b="1" dirty="0" err="1"/>
              <a:t>RESTful</a:t>
            </a:r>
            <a:r>
              <a:rPr lang="es-ES" sz="1200" b="1" dirty="0"/>
              <a:t> de </a:t>
            </a:r>
            <a:r>
              <a:rPr lang="es-ES" sz="1200" b="1" i="1" dirty="0"/>
              <a:t>conveniencia</a:t>
            </a:r>
            <a:r>
              <a:rPr lang="es-ES" sz="1200" b="1" dirty="0"/>
              <a:t> diseñadas para permitir a un usuario interactuar con estructuras de datos complejas utilizando un conjunto de consultas simples, incluida la búsqueda espacial y devolver datos en una variedad de formatos geoespaciales.</a:t>
            </a:r>
          </a:p>
          <a:p>
            <a:pPr marL="0" indent="0" algn="just">
              <a:buFont typeface="Arial" panose="020B0604020202020204" pitchFamily="34" charset="0"/>
              <a:buNone/>
            </a:pPr>
            <a:r>
              <a:rPr lang="es-ES" sz="1200" dirty="0"/>
              <a:t>Este tipo de </a:t>
            </a:r>
            <a:r>
              <a:rPr lang="es-ES" sz="1200" dirty="0" err="1"/>
              <a:t>APIs</a:t>
            </a:r>
            <a:r>
              <a:rPr lang="es-ES" sz="1200" dirty="0"/>
              <a:t> de conveniencia tienen la misión de </a:t>
            </a:r>
            <a:r>
              <a:rPr lang="es-ES" sz="1200" b="1" dirty="0"/>
              <a:t>simplificar, implementar requisitos complejos y ocultar la complejidad</a:t>
            </a:r>
            <a:r>
              <a:rPr lang="es-ES" sz="1200" dirty="0"/>
              <a:t> derivada de manejar un contexto exhaustivo como es el de la información geoespacial, por ejemplo, el manejo de sistemas de referencia geodésicos por parte del desarrollador de aplicaciones.</a:t>
            </a:r>
          </a:p>
        </p:txBody>
      </p:sp>
    </p:spTree>
    <p:extLst>
      <p:ext uri="{BB962C8B-B14F-4D97-AF65-F5344CB8AC3E}">
        <p14:creationId xmlns:p14="http://schemas.microsoft.com/office/powerpoint/2010/main" val="4133712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CD24B-AA9A-9513-5C38-A231D5A7B649}"/>
            </a:ext>
          </a:extLst>
        </p:cNvPr>
        <p:cNvGrpSpPr/>
        <p:nvPr/>
      </p:nvGrpSpPr>
      <p:grpSpPr>
        <a:xfrm>
          <a:off x="0" y="0"/>
          <a:ext cx="0" cy="0"/>
          <a:chOff x="0" y="0"/>
          <a:chExt cx="0" cy="0"/>
        </a:xfrm>
      </p:grpSpPr>
      <p:pic>
        <p:nvPicPr>
          <p:cNvPr id="3" name="Imagen 4">
            <a:extLst>
              <a:ext uri="{FF2B5EF4-FFF2-40B4-BE49-F238E27FC236}">
                <a16:creationId xmlns:a16="http://schemas.microsoft.com/office/drawing/2014/main" id="{A342C3B8-FD17-5659-46FF-1CA30AD2DC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3753" y="1031129"/>
            <a:ext cx="1018497" cy="897487"/>
          </a:xfrm>
          <a:prstGeom prst="rect">
            <a:avLst/>
          </a:prstGeom>
        </p:spPr>
      </p:pic>
      <p:sp>
        <p:nvSpPr>
          <p:cNvPr id="11" name="Text Placeholder 10">
            <a:extLst>
              <a:ext uri="{FF2B5EF4-FFF2-40B4-BE49-F238E27FC236}">
                <a16:creationId xmlns:a16="http://schemas.microsoft.com/office/drawing/2014/main" id="{70384083-43D3-66AD-E558-79AE0DB0242D}"/>
              </a:ext>
            </a:extLst>
          </p:cNvPr>
          <p:cNvSpPr>
            <a:spLocks noGrp="1"/>
          </p:cNvSpPr>
          <p:nvPr>
            <p:ph type="body" sz="quarter" idx="12"/>
          </p:nvPr>
        </p:nvSpPr>
        <p:spPr/>
        <p:txBody>
          <a:bodyPr/>
          <a:lstStyle/>
          <a:p>
            <a:r>
              <a:rPr lang="en-US" dirty="0"/>
              <a:t>03</a:t>
            </a:r>
          </a:p>
        </p:txBody>
      </p:sp>
      <p:sp>
        <p:nvSpPr>
          <p:cNvPr id="8" name="Text Placeholder 7">
            <a:extLst>
              <a:ext uri="{FF2B5EF4-FFF2-40B4-BE49-F238E27FC236}">
                <a16:creationId xmlns:a16="http://schemas.microsoft.com/office/drawing/2014/main" id="{9B609F36-85EA-11CB-228D-82DA12C2980B}"/>
              </a:ext>
            </a:extLst>
          </p:cNvPr>
          <p:cNvSpPr>
            <a:spLocks noGrp="1"/>
          </p:cNvSpPr>
          <p:nvPr>
            <p:ph type="body" sz="quarter" idx="11"/>
          </p:nvPr>
        </p:nvSpPr>
        <p:spPr>
          <a:xfrm>
            <a:off x="156563" y="3003909"/>
            <a:ext cx="7235687" cy="125557"/>
          </a:xfrm>
        </p:spPr>
        <p:txBody>
          <a:bodyPr lIns="91440" tIns="45720" rIns="91440" bIns="45720" anchor="t"/>
          <a:lstStyle/>
          <a:p>
            <a:pPr marL="0" indent="0" algn="just">
              <a:buNone/>
            </a:pPr>
            <a:r>
              <a:rPr lang="es-ES" sz="1200" dirty="0"/>
              <a:t>Es recomendable incorporar a la estrategia de disponibilidad de datos un argumento clave: </a:t>
            </a:r>
            <a:r>
              <a:rPr lang="es-ES" sz="1200" b="1" dirty="0"/>
              <a:t>resolver en segundos invocaciones exitosas a una API, incrementa considerablemente las posibilidades de que el desarrollador se adhiera al servicio de datos</a:t>
            </a:r>
            <a:r>
              <a:rPr lang="es-ES" sz="1200" dirty="0"/>
              <a:t>. Esta idea es conocida como </a:t>
            </a:r>
            <a:r>
              <a:rPr lang="es-ES" sz="1200" i="1" dirty="0"/>
              <a:t>Time </a:t>
            </a:r>
            <a:r>
              <a:rPr lang="es-ES" sz="1200" i="1" dirty="0" err="1"/>
              <a:t>To</a:t>
            </a:r>
            <a:r>
              <a:rPr lang="es-ES" sz="1200" i="1" dirty="0"/>
              <a:t> </a:t>
            </a:r>
            <a:r>
              <a:rPr lang="es-ES" sz="1200" i="1" dirty="0" err="1"/>
              <a:t>First</a:t>
            </a:r>
            <a:r>
              <a:rPr lang="es-ES" sz="1200" i="1" dirty="0"/>
              <a:t> </a:t>
            </a:r>
            <a:r>
              <a:rPr lang="es-ES" sz="1200" i="1" dirty="0" err="1"/>
              <a:t>Successful</a:t>
            </a:r>
            <a:r>
              <a:rPr lang="es-ES" sz="1200" i="1" dirty="0"/>
              <a:t> </a:t>
            </a:r>
            <a:r>
              <a:rPr lang="es-ES" sz="1200" i="1" dirty="0" err="1"/>
              <a:t>Call</a:t>
            </a:r>
            <a:r>
              <a:rPr lang="es-ES" sz="1200" i="1" dirty="0"/>
              <a:t> (TTFSC) </a:t>
            </a:r>
            <a:r>
              <a:rPr lang="es-ES" sz="1200" dirty="0"/>
              <a:t>y es un motivador esencial para la implementación de </a:t>
            </a:r>
            <a:r>
              <a:rPr lang="es-ES" sz="1200" dirty="0" err="1"/>
              <a:t>APIs</a:t>
            </a:r>
            <a:r>
              <a:rPr lang="es-ES" sz="1200" dirty="0"/>
              <a:t> de calidad. Para ayudar y motivar a los desarrolladores en el consumo de sus datos, el publicador debe proporcionar buena documentación, ejemplos de código y sencillez para interacciones con la parte del conjunto de datos que interesa.</a:t>
            </a:r>
          </a:p>
          <a:p>
            <a:pPr marL="0" indent="0" algn="just">
              <a:buNone/>
            </a:pPr>
            <a:r>
              <a:rPr lang="es-ES" sz="1200" dirty="0"/>
              <a:t>La </a:t>
            </a:r>
            <a:r>
              <a:rPr lang="es-ES" sz="1200" dirty="0">
                <a:hlinkClick r:id="rId4"/>
              </a:rPr>
              <a:t>guía práctica para la publicación de datos Abiertos usando </a:t>
            </a:r>
            <a:r>
              <a:rPr lang="es-ES" sz="1200" dirty="0" err="1">
                <a:hlinkClick r:id="rId4"/>
              </a:rPr>
              <a:t>APIs</a:t>
            </a:r>
            <a:r>
              <a:rPr lang="es-ES" sz="1200" dirty="0"/>
              <a:t> es una referencia que indica las pautas fundamentales para disponer datos utilizando la infraestructura de las iniciativas web.</a:t>
            </a:r>
          </a:p>
          <a:p>
            <a:pPr marL="0" indent="0" algn="just">
              <a:buNone/>
            </a:pPr>
            <a:r>
              <a:rPr lang="es-ES" sz="1200" dirty="0"/>
              <a:t>Algunas pautas ligadas a la disponibilidad de datos vía API están ligadas a la necesidad de </a:t>
            </a:r>
            <a:r>
              <a:rPr lang="es-ES" sz="1200" b="1" dirty="0"/>
              <a:t>disponer subconjuntos de grandes conjuntos de datos</a:t>
            </a:r>
            <a:r>
              <a:rPr lang="es-ES" sz="1200" dirty="0"/>
              <a:t>. Esta cuestión aplica a los conjuntos de datos espaciales que tienden a ser muy grandes para un uso directo por aplicaciones web, en particular, casos como la publicación de coberturas de territorio a través de imágenes satelitales, series temporales obtenidas a partir de la medición de sensores o datos de predicción meteorológica, a menudo son </a:t>
            </a:r>
            <a:r>
              <a:rPr lang="es-ES" sz="1200" i="1" dirty="0" err="1"/>
              <a:t>datasets</a:t>
            </a:r>
            <a:r>
              <a:rPr lang="es-ES" sz="1200" dirty="0"/>
              <a:t> de gran tamaño. En estos casos, es útil proporcionar subconjuntos de datos convenientemente dimensionados e identificados unívocamente con los que las aplicaciones puedan trabajar.</a:t>
            </a:r>
          </a:p>
          <a:p>
            <a:pPr marL="0" indent="0" algn="just">
              <a:buNone/>
            </a:pPr>
            <a:r>
              <a:rPr lang="es-ES" sz="1200" dirty="0"/>
              <a:t>En relación a lo anterior, es importante comprender que </a:t>
            </a:r>
            <a:r>
              <a:rPr lang="es-ES" sz="1200" b="1" dirty="0"/>
              <a:t>la publicación de datos abiertos no diverge de las pautas establecidas para la publicación de datos espaciales</a:t>
            </a:r>
            <a:r>
              <a:rPr lang="es-ES" sz="1200" dirty="0"/>
              <a:t>. Por ejemplo, cuando un </a:t>
            </a:r>
            <a:r>
              <a:rPr lang="es-ES" sz="1200" i="1" dirty="0" err="1"/>
              <a:t>dataset</a:t>
            </a:r>
            <a:r>
              <a:rPr lang="es-ES" sz="1200" dirty="0"/>
              <a:t> espacial se ofrece particionado en subconjuntos, debe incluir información descriptiva sobre la relación con el </a:t>
            </a:r>
            <a:r>
              <a:rPr lang="es-ES" sz="1200" i="1" dirty="0" err="1"/>
              <a:t>dataset</a:t>
            </a:r>
            <a:r>
              <a:rPr lang="es-ES" sz="1200" dirty="0"/>
              <a:t> completo. El elemento LI-</a:t>
            </a:r>
            <a:r>
              <a:rPr lang="es-ES" sz="1200" dirty="0" err="1"/>
              <a:t>Lineage</a:t>
            </a:r>
            <a:r>
              <a:rPr lang="es-ES" sz="1200" dirty="0"/>
              <a:t> cumple este propósito utilizando los metadatos provistos por la norma ISO 19115 e igualmente mediante el uso de la propiedad </a:t>
            </a:r>
            <a:r>
              <a:rPr lang="es-ES" sz="1200" i="1" dirty="0" err="1"/>
              <a:t>schema:isPartOf</a:t>
            </a:r>
            <a:r>
              <a:rPr lang="es-ES" sz="1200" i="1" dirty="0"/>
              <a:t> </a:t>
            </a:r>
            <a:r>
              <a:rPr lang="es-ES" sz="1200" dirty="0"/>
              <a:t>del vocabulario estándar schema.org describe la vinculación de la parte con el </a:t>
            </a:r>
            <a:r>
              <a:rPr lang="es-ES" sz="1200" i="1" dirty="0" err="1"/>
              <a:t>dataset</a:t>
            </a:r>
            <a:r>
              <a:rPr lang="es-ES" sz="1200" dirty="0"/>
              <a:t> completo</a:t>
            </a:r>
          </a:p>
          <a:p>
            <a:pPr marL="0" indent="0" algn="just">
              <a:buFont typeface="Arial" panose="020B0604020202020204" pitchFamily="34" charset="0"/>
              <a:buNone/>
            </a:pPr>
            <a:endParaRPr lang="es-ES" sz="1200" dirty="0"/>
          </a:p>
        </p:txBody>
      </p:sp>
      <p:pic>
        <p:nvPicPr>
          <p:cNvPr id="4" name="Picture 2">
            <a:extLst>
              <a:ext uri="{FF2B5EF4-FFF2-40B4-BE49-F238E27FC236}">
                <a16:creationId xmlns:a16="http://schemas.microsoft.com/office/drawing/2014/main" id="{53ECCE4E-CD47-8D99-70F4-C16D8BD77FF5}"/>
              </a:ext>
              <a:ext uri="{C183D7F6-B498-43B3-948B-1728B52AA6E4}">
                <adec:decorative xmlns:adec="http://schemas.microsoft.com/office/drawing/2017/decorative" val="1"/>
              </a:ext>
            </a:extLst>
          </p:cNvPr>
          <p:cNvPicPr>
            <a:picLocks noChangeAspect="1" noChangeArrowheads="1"/>
          </p:cNvPicPr>
          <p:nvPr/>
        </p:nvPicPr>
        <p:blipFill rotWithShape="1">
          <a:blip r:embed="rId5" cstate="screen">
            <a:lum bright="70000" contrast="-70000"/>
            <a:extLst>
              <a:ext uri="{28A0092B-C50C-407E-A947-70E740481C1C}">
                <a14:useLocalDpi xmlns:a14="http://schemas.microsoft.com/office/drawing/2010/main"/>
              </a:ext>
            </a:extLst>
          </a:blip>
          <a:srcRect/>
          <a:stretch/>
        </p:blipFill>
        <p:spPr bwMode="auto">
          <a:xfrm>
            <a:off x="0" y="7957458"/>
            <a:ext cx="7559675" cy="195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37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37765-9000-2D26-AB31-82DD1F4C079B}"/>
            </a:ext>
          </a:extLst>
        </p:cNvPr>
        <p:cNvGrpSpPr/>
        <p:nvPr/>
      </p:nvGrpSpPr>
      <p:grpSpPr>
        <a:xfrm>
          <a:off x="0" y="0"/>
          <a:ext cx="0" cy="0"/>
          <a:chOff x="0" y="0"/>
          <a:chExt cx="0" cy="0"/>
        </a:xfrm>
      </p:grpSpPr>
      <p:pic>
        <p:nvPicPr>
          <p:cNvPr id="3" name="Imagen 4">
            <a:extLst>
              <a:ext uri="{FF2B5EF4-FFF2-40B4-BE49-F238E27FC236}">
                <a16:creationId xmlns:a16="http://schemas.microsoft.com/office/drawing/2014/main" id="{FD0D2446-EE48-0601-026C-02556AD398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3753" y="1031129"/>
            <a:ext cx="1018497" cy="897487"/>
          </a:xfrm>
          <a:prstGeom prst="rect">
            <a:avLst/>
          </a:prstGeom>
        </p:spPr>
      </p:pic>
      <p:sp>
        <p:nvSpPr>
          <p:cNvPr id="11" name="Text Placeholder 10">
            <a:extLst>
              <a:ext uri="{FF2B5EF4-FFF2-40B4-BE49-F238E27FC236}">
                <a16:creationId xmlns:a16="http://schemas.microsoft.com/office/drawing/2014/main" id="{8B97B1F8-0314-7F7D-66C0-ED2714C8B306}"/>
              </a:ext>
            </a:extLst>
          </p:cNvPr>
          <p:cNvSpPr>
            <a:spLocks noGrp="1"/>
          </p:cNvSpPr>
          <p:nvPr>
            <p:ph type="body" sz="quarter" idx="12"/>
          </p:nvPr>
        </p:nvSpPr>
        <p:spPr/>
        <p:txBody>
          <a:bodyPr/>
          <a:lstStyle/>
          <a:p>
            <a:r>
              <a:rPr lang="en-US" dirty="0"/>
              <a:t>03</a:t>
            </a:r>
          </a:p>
        </p:txBody>
      </p:sp>
      <p:sp>
        <p:nvSpPr>
          <p:cNvPr id="8" name="Text Placeholder 7">
            <a:extLst>
              <a:ext uri="{FF2B5EF4-FFF2-40B4-BE49-F238E27FC236}">
                <a16:creationId xmlns:a16="http://schemas.microsoft.com/office/drawing/2014/main" id="{C7BD9D8F-F68A-86C5-CCE9-29133CBC439B}"/>
              </a:ext>
            </a:extLst>
          </p:cNvPr>
          <p:cNvSpPr>
            <a:spLocks noGrp="1"/>
          </p:cNvSpPr>
          <p:nvPr>
            <p:ph type="body" sz="quarter" idx="11"/>
          </p:nvPr>
        </p:nvSpPr>
        <p:spPr>
          <a:xfrm>
            <a:off x="156563" y="3003909"/>
            <a:ext cx="7235687" cy="125557"/>
          </a:xfrm>
        </p:spPr>
        <p:txBody>
          <a:bodyPr lIns="91440" tIns="45720" rIns="91440" bIns="45720" anchor="t"/>
          <a:lstStyle/>
          <a:p>
            <a:pPr marL="0" indent="0" algn="just">
              <a:buFont typeface="Arial" panose="020B0604020202020204" pitchFamily="34" charset="0"/>
              <a:buNone/>
            </a:pPr>
            <a:r>
              <a:rPr lang="es-ES" sz="1200" dirty="0"/>
              <a:t>Hay dos formas de abordar la </a:t>
            </a:r>
            <a:r>
              <a:rPr lang="es-ES" sz="1200" b="1" dirty="0"/>
              <a:t>disponibilidad de datos a partir de servicios web espaciales</a:t>
            </a:r>
            <a:r>
              <a:rPr lang="es-ES" sz="1200" dirty="0"/>
              <a:t> existentes:</a:t>
            </a:r>
          </a:p>
        </p:txBody>
      </p:sp>
      <p:sp>
        <p:nvSpPr>
          <p:cNvPr id="2" name="Text Placeholder 7">
            <a:extLst>
              <a:ext uri="{FF2B5EF4-FFF2-40B4-BE49-F238E27FC236}">
                <a16:creationId xmlns:a16="http://schemas.microsoft.com/office/drawing/2014/main" id="{81E6F8D2-2B6A-4BF7-2B3D-46C43DA5F398}"/>
              </a:ext>
            </a:extLst>
          </p:cNvPr>
          <p:cNvSpPr txBox="1">
            <a:spLocks/>
          </p:cNvSpPr>
          <p:nvPr/>
        </p:nvSpPr>
        <p:spPr>
          <a:xfrm>
            <a:off x="156563" y="6416021"/>
            <a:ext cx="7235687" cy="3139058"/>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None/>
            </a:pPr>
            <a:r>
              <a:rPr lang="es-ES" sz="1200" dirty="0"/>
              <a:t>Con el objetivo de facilitar la creación de </a:t>
            </a:r>
            <a:r>
              <a:rPr lang="es-ES" sz="1200" dirty="0" err="1"/>
              <a:t>APIs</a:t>
            </a:r>
            <a:r>
              <a:rPr lang="es-ES" sz="1200" dirty="0"/>
              <a:t> de conveniencia, OGC ha definido la familia de </a:t>
            </a:r>
            <a:r>
              <a:rPr lang="es-ES" sz="1200" dirty="0">
                <a:hlinkClick r:id="rId4"/>
              </a:rPr>
              <a:t>estándares OGC API</a:t>
            </a:r>
            <a:r>
              <a:rPr lang="es-ES" sz="1200" dirty="0"/>
              <a:t> para que cualquiera pueda </a:t>
            </a:r>
            <a:r>
              <a:rPr lang="es-ES" sz="1200" b="1" dirty="0"/>
              <a:t>proporcionar datos geoespaciales a través de la web usando API REST</a:t>
            </a:r>
            <a:r>
              <a:rPr lang="es-ES" sz="1200" dirty="0"/>
              <a:t>. Estos estándares están basados en los propios de OGC (WMS, WFS, WCS, WPS, etc.) y otros estándares abiertos y se desarrollan como </a:t>
            </a:r>
            <a:r>
              <a:rPr lang="es-ES" sz="1200" b="1" dirty="0"/>
              <a:t>módulos constructivos reutilizables para uso en API geoespaciales</a:t>
            </a:r>
            <a:r>
              <a:rPr lang="es-ES" sz="1200" dirty="0"/>
              <a:t>. Para definir dichos módulos constructivos se ha utilizado la especificación </a:t>
            </a:r>
            <a:r>
              <a:rPr lang="es-ES" sz="1200" dirty="0" err="1"/>
              <a:t>OpenAPI</a:t>
            </a:r>
            <a:r>
              <a:rPr lang="es-ES" sz="1200" dirty="0"/>
              <a:t>.</a:t>
            </a:r>
          </a:p>
          <a:p>
            <a:pPr marL="0" indent="0" algn="just">
              <a:buNone/>
            </a:pPr>
            <a:r>
              <a:rPr lang="es-ES" sz="1200" dirty="0"/>
              <a:t>Entre los módulos constructivos desarrollados se encuentran, entre otros: </a:t>
            </a:r>
            <a:r>
              <a:rPr lang="es-ES" sz="1200" dirty="0">
                <a:hlinkClick r:id="rId5"/>
              </a:rPr>
              <a:t>OGC API - </a:t>
            </a:r>
            <a:r>
              <a:rPr lang="es-ES" sz="1200" dirty="0" err="1">
                <a:hlinkClick r:id="rId5"/>
              </a:rPr>
              <a:t>Features</a:t>
            </a:r>
            <a:r>
              <a:rPr lang="es-ES" sz="1200" dirty="0"/>
              <a:t>, </a:t>
            </a:r>
            <a:r>
              <a:rPr lang="es-ES" sz="1200" dirty="0">
                <a:hlinkClick r:id="rId6"/>
              </a:rPr>
              <a:t>OGC-API-</a:t>
            </a:r>
            <a:r>
              <a:rPr lang="es-ES" sz="1200" dirty="0" err="1">
                <a:hlinkClick r:id="rId6"/>
              </a:rPr>
              <a:t>Maps</a:t>
            </a:r>
            <a:r>
              <a:rPr lang="es-ES" sz="1200" dirty="0"/>
              <a:t>, </a:t>
            </a:r>
            <a:r>
              <a:rPr lang="es-ES" sz="1200" dirty="0">
                <a:hlinkClick r:id="rId7"/>
              </a:rPr>
              <a:t>OGC-API-Tiles</a:t>
            </a:r>
            <a:r>
              <a:rPr lang="es-ES" sz="1200" dirty="0"/>
              <a:t>, </a:t>
            </a:r>
            <a:r>
              <a:rPr lang="es-ES" sz="1200" dirty="0">
                <a:hlinkClick r:id="rId8"/>
              </a:rPr>
              <a:t>OGC API - </a:t>
            </a:r>
            <a:r>
              <a:rPr lang="es-ES" sz="1200" dirty="0" err="1">
                <a:hlinkClick r:id="rId8"/>
              </a:rPr>
              <a:t>Coverages</a:t>
            </a:r>
            <a:r>
              <a:rPr lang="es-ES" sz="1200" dirty="0"/>
              <a:t>. Estos módulos están documentados e incluyen implementaciones de ejemplo.</a:t>
            </a:r>
          </a:p>
          <a:p>
            <a:pPr marL="0" indent="0" algn="just">
              <a:buNone/>
            </a:pPr>
            <a:r>
              <a:rPr lang="es-ES" sz="1200" dirty="0"/>
              <a:t>En la misma línea de OGC, la </a:t>
            </a:r>
            <a:r>
              <a:rPr lang="es-ES" sz="1200" dirty="0">
                <a:hlinkClick r:id="rId9"/>
              </a:rPr>
              <a:t>API </a:t>
            </a:r>
            <a:r>
              <a:rPr lang="es-ES" sz="1200" dirty="0" err="1">
                <a:hlinkClick r:id="rId9"/>
              </a:rPr>
              <a:t>GeoDCAT</a:t>
            </a:r>
            <a:r>
              <a:rPr lang="es-ES" sz="1200" dirty="0">
                <a:hlinkClick r:id="rId9"/>
              </a:rPr>
              <a:t>-AP</a:t>
            </a:r>
            <a:r>
              <a:rPr lang="es-ES" sz="1200" dirty="0"/>
              <a:t> permite a los publicadores de datos </a:t>
            </a:r>
            <a:r>
              <a:rPr lang="es-ES" sz="1200" b="1" dirty="0"/>
              <a:t>servir registros de datos basados en el estándar ISO-19115, que es en el que se basa la guía técnica de metadatos de INSPIRE, en diferentes serializaciones RDF </a:t>
            </a:r>
            <a:r>
              <a:rPr lang="es-ES" sz="1200" dirty="0"/>
              <a:t>(como TTL, RDF-XML, JSON-LD o </a:t>
            </a:r>
            <a:r>
              <a:rPr lang="es-ES" sz="1200" dirty="0" err="1"/>
              <a:t>RDFa</a:t>
            </a:r>
            <a:r>
              <a:rPr lang="es-ES" sz="1200" dirty="0"/>
              <a:t> entre otros), a partir de un catálogo de servicios de datos geoespaciales, mediante el uso de la interfaz de consulta estándar (CSW) permitiendo negociación de contenido HTTP. Es decir, mediante esta interfaz es posible dar soporte al estándar </a:t>
            </a:r>
            <a:r>
              <a:rPr lang="es-ES" sz="1200" dirty="0" err="1"/>
              <a:t>GeoDCAT</a:t>
            </a:r>
            <a:r>
              <a:rPr lang="es-ES" sz="1200" dirty="0"/>
              <a:t>-AP sin cambiar nada de la infraestructura existente y así publicar metadatos de contexto geoespacial aumentando su visibilidad en la Web, siguiendo los estándares HTML y </a:t>
            </a:r>
            <a:r>
              <a:rPr lang="es-ES" sz="1200" dirty="0" err="1"/>
              <a:t>RDFa</a:t>
            </a:r>
            <a:r>
              <a:rPr lang="es-ES" sz="1200" dirty="0"/>
              <a:t>.</a:t>
            </a:r>
          </a:p>
        </p:txBody>
      </p:sp>
      <p:sp>
        <p:nvSpPr>
          <p:cNvPr id="5" name="Rectángulo 12">
            <a:extLst>
              <a:ext uri="{FF2B5EF4-FFF2-40B4-BE49-F238E27FC236}">
                <a16:creationId xmlns:a16="http://schemas.microsoft.com/office/drawing/2014/main" id="{A863B5A5-A84E-5641-FCE4-10F694F91208}"/>
              </a:ext>
            </a:extLst>
          </p:cNvPr>
          <p:cNvSpPr/>
          <p:nvPr/>
        </p:nvSpPr>
        <p:spPr>
          <a:xfrm>
            <a:off x="472970" y="3505255"/>
            <a:ext cx="3119316" cy="2637835"/>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000" dirty="0"/>
              <a:t>Utilizando una API </a:t>
            </a:r>
            <a:r>
              <a:rPr lang="es-ES" sz="1000" dirty="0" err="1"/>
              <a:t>RESTful</a:t>
            </a:r>
            <a:r>
              <a:rPr lang="es-ES" sz="1000" dirty="0"/>
              <a:t> como un contenedor (</a:t>
            </a:r>
            <a:r>
              <a:rPr lang="es-ES" sz="1000" i="1" dirty="0" err="1"/>
              <a:t>wrapper</a:t>
            </a:r>
            <a:r>
              <a:rPr lang="es-ES" sz="1000" dirty="0"/>
              <a:t>) o </a:t>
            </a:r>
            <a:r>
              <a:rPr lang="es-ES" sz="1000" i="1" dirty="0"/>
              <a:t>proxy</a:t>
            </a:r>
            <a:r>
              <a:rPr lang="es-ES" sz="1000" dirty="0"/>
              <a:t> a partir de los servicios proporcionados por una IDE, es decir, como </a:t>
            </a:r>
            <a:r>
              <a:rPr lang="es-ES" sz="1000" b="1" dirty="0"/>
              <a:t>una capa sobre el servicio de datos</a:t>
            </a:r>
            <a:r>
              <a:rPr lang="es-ES" sz="1000" dirty="0"/>
              <a:t>. Por ejemplo, el contenido de un servicio de datos espaciales WFS se puede proporcionar como datos vinculados en formato JSON o </a:t>
            </a:r>
            <a:r>
              <a:rPr lang="es-ES" sz="1000" dirty="0" err="1"/>
              <a:t>GeoJSON</a:t>
            </a:r>
            <a:r>
              <a:rPr lang="es-ES" sz="1000" dirty="0"/>
              <a:t> utilizando recursos direccionables mediante </a:t>
            </a:r>
            <a:r>
              <a:rPr lang="es-ES" sz="1000" dirty="0" err="1"/>
              <a:t>URIs</a:t>
            </a:r>
            <a:r>
              <a:rPr lang="es-ES" sz="1000" dirty="0"/>
              <a:t>. Un ejemplo de este enfoque para exponer con relativamente poco esfuerzo datos espaciales de servicios WFS existentes es la implementación </a:t>
            </a:r>
            <a:r>
              <a:rPr lang="es-ES" sz="1000" dirty="0" err="1">
                <a:solidFill>
                  <a:srgbClr val="F9CF3F"/>
                </a:solidFill>
                <a:hlinkClick r:id="rId10">
                  <a:extLst>
                    <a:ext uri="{A12FA001-AC4F-418D-AE19-62706E023703}">
                      <ahyp:hlinkClr xmlns:ahyp="http://schemas.microsoft.com/office/drawing/2018/hyperlinkcolor" val="tx"/>
                    </a:ext>
                  </a:extLst>
                </a:hlinkClick>
              </a:rPr>
              <a:t>ldproxy</a:t>
            </a:r>
            <a:r>
              <a:rPr lang="es-ES" sz="1000" dirty="0"/>
              <a:t>.</a:t>
            </a:r>
          </a:p>
        </p:txBody>
      </p:sp>
      <p:sp>
        <p:nvSpPr>
          <p:cNvPr id="6" name="Rectángulo 12">
            <a:extLst>
              <a:ext uri="{FF2B5EF4-FFF2-40B4-BE49-F238E27FC236}">
                <a16:creationId xmlns:a16="http://schemas.microsoft.com/office/drawing/2014/main" id="{E2C9CB75-E1E9-2877-3ED4-8131CEF96250}"/>
              </a:ext>
            </a:extLst>
          </p:cNvPr>
          <p:cNvSpPr/>
          <p:nvPr/>
        </p:nvSpPr>
        <p:spPr>
          <a:xfrm>
            <a:off x="3967389" y="3505255"/>
            <a:ext cx="3119316" cy="2637835"/>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000" dirty="0"/>
              <a:t>Otra opción, en cierto modo más efectiva que la anterior, es </a:t>
            </a:r>
            <a:r>
              <a:rPr lang="es-ES" sz="1000" b="1" dirty="0"/>
              <a:t>proporcionar una ruta de acceso alternativa a los servicios web disponibles mediante un nuevo punto de acceso</a:t>
            </a:r>
            <a:r>
              <a:rPr lang="es-ES" sz="1000" dirty="0"/>
              <a:t>, sobre el almacenamiento nativo del conjunto de datos espaciales. Este enfoque no sobrecarga la IDE que continua disponible a través de la oferta de servicios web geográficos para usuarios expertos.</a:t>
            </a:r>
          </a:p>
        </p:txBody>
      </p:sp>
    </p:spTree>
    <p:extLst>
      <p:ext uri="{BB962C8B-B14F-4D97-AF65-F5344CB8AC3E}">
        <p14:creationId xmlns:p14="http://schemas.microsoft.com/office/powerpoint/2010/main" val="8832188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A5952-9682-E957-F467-A42A4753BE6F}"/>
            </a:ext>
          </a:extLst>
        </p:cNvPr>
        <p:cNvGrpSpPr/>
        <p:nvPr/>
      </p:nvGrpSpPr>
      <p:grpSpPr>
        <a:xfrm>
          <a:off x="0" y="0"/>
          <a:ext cx="0" cy="0"/>
          <a:chOff x="0" y="0"/>
          <a:chExt cx="0" cy="0"/>
        </a:xfrm>
      </p:grpSpPr>
      <p:pic>
        <p:nvPicPr>
          <p:cNvPr id="3" name="Imagen 4">
            <a:extLst>
              <a:ext uri="{FF2B5EF4-FFF2-40B4-BE49-F238E27FC236}">
                <a16:creationId xmlns:a16="http://schemas.microsoft.com/office/drawing/2014/main" id="{CDB645A8-2BAC-6CF0-76FA-7C3D73EAA2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3753" y="1031129"/>
            <a:ext cx="1018497" cy="897487"/>
          </a:xfrm>
          <a:prstGeom prst="rect">
            <a:avLst/>
          </a:prstGeom>
        </p:spPr>
      </p:pic>
      <p:sp>
        <p:nvSpPr>
          <p:cNvPr id="11" name="Text Placeholder 10">
            <a:extLst>
              <a:ext uri="{FF2B5EF4-FFF2-40B4-BE49-F238E27FC236}">
                <a16:creationId xmlns:a16="http://schemas.microsoft.com/office/drawing/2014/main" id="{A2202EF9-4386-B3A1-4389-0340DFE43EC3}"/>
              </a:ext>
            </a:extLst>
          </p:cNvPr>
          <p:cNvSpPr>
            <a:spLocks noGrp="1"/>
          </p:cNvSpPr>
          <p:nvPr>
            <p:ph type="body" sz="quarter" idx="12"/>
          </p:nvPr>
        </p:nvSpPr>
        <p:spPr/>
        <p:txBody>
          <a:bodyPr/>
          <a:lstStyle/>
          <a:p>
            <a:r>
              <a:rPr lang="en-US" dirty="0"/>
              <a:t>03</a:t>
            </a:r>
          </a:p>
        </p:txBody>
      </p:sp>
      <p:sp>
        <p:nvSpPr>
          <p:cNvPr id="8" name="Text Placeholder 7">
            <a:extLst>
              <a:ext uri="{FF2B5EF4-FFF2-40B4-BE49-F238E27FC236}">
                <a16:creationId xmlns:a16="http://schemas.microsoft.com/office/drawing/2014/main" id="{611E2B13-8A57-5D4B-E997-8F1FF3E386A9}"/>
              </a:ext>
            </a:extLst>
          </p:cNvPr>
          <p:cNvSpPr>
            <a:spLocks noGrp="1"/>
          </p:cNvSpPr>
          <p:nvPr>
            <p:ph type="body" sz="quarter" idx="11"/>
          </p:nvPr>
        </p:nvSpPr>
        <p:spPr>
          <a:xfrm>
            <a:off x="156563" y="3003909"/>
            <a:ext cx="7235687" cy="125557"/>
          </a:xfrm>
        </p:spPr>
        <p:txBody>
          <a:bodyPr lIns="91440" tIns="45720" rIns="91440" bIns="45720" anchor="t"/>
          <a:lstStyle/>
          <a:p>
            <a:pPr marL="0" indent="0" algn="just">
              <a:buNone/>
            </a:pPr>
            <a:r>
              <a:rPr lang="es-ES" sz="1200" dirty="0"/>
              <a:t>Ejemplos de uso de </a:t>
            </a:r>
            <a:r>
              <a:rPr lang="es-ES" sz="1200" dirty="0" err="1"/>
              <a:t>APIs</a:t>
            </a:r>
            <a:r>
              <a:rPr lang="es-ES" sz="1200" dirty="0"/>
              <a:t> para acceder a datos espaciales se pueden encontrar en los siguientes casos de uso:</a:t>
            </a:r>
          </a:p>
        </p:txBody>
      </p:sp>
      <p:sp>
        <p:nvSpPr>
          <p:cNvPr id="2" name="Text Placeholder 7">
            <a:extLst>
              <a:ext uri="{FF2B5EF4-FFF2-40B4-BE49-F238E27FC236}">
                <a16:creationId xmlns:a16="http://schemas.microsoft.com/office/drawing/2014/main" id="{2DCDC695-8540-B44A-079E-DAE592177AA2}"/>
              </a:ext>
            </a:extLst>
          </p:cNvPr>
          <p:cNvSpPr txBox="1">
            <a:spLocks/>
          </p:cNvSpPr>
          <p:nvPr/>
        </p:nvSpPr>
        <p:spPr>
          <a:xfrm>
            <a:off x="156563" y="6416021"/>
            <a:ext cx="7235687" cy="1255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Por otro lado, actualmente existe una oferta comercial importante que publica datos espaciales en la Web a través de </a:t>
            </a:r>
            <a:r>
              <a:rPr lang="es-ES" sz="1200" dirty="0" err="1"/>
              <a:t>APIs</a:t>
            </a:r>
            <a:r>
              <a:rPr lang="es-ES" sz="1200" dirty="0"/>
              <a:t> específicas. Por ejemplo, </a:t>
            </a:r>
            <a:r>
              <a:rPr lang="es-ES" sz="1200" dirty="0">
                <a:hlinkClick r:id="rId4"/>
              </a:rPr>
              <a:t>Google </a:t>
            </a:r>
            <a:r>
              <a:rPr lang="es-ES" sz="1200" dirty="0" err="1">
                <a:hlinkClick r:id="rId4"/>
              </a:rPr>
              <a:t>Maps</a:t>
            </a:r>
            <a:r>
              <a:rPr lang="es-ES" sz="1200" dirty="0"/>
              <a:t>, </a:t>
            </a:r>
            <a:r>
              <a:rPr lang="es-ES" sz="1200" dirty="0" err="1">
                <a:hlinkClick r:id="rId5"/>
              </a:rPr>
              <a:t>OpenLayers</a:t>
            </a:r>
            <a:r>
              <a:rPr lang="es-ES" sz="1200" dirty="0"/>
              <a:t>, </a:t>
            </a:r>
            <a:r>
              <a:rPr lang="es-ES" sz="1200" dirty="0">
                <a:hlinkClick r:id="rId6"/>
              </a:rPr>
              <a:t>MapQuest API</a:t>
            </a:r>
            <a:r>
              <a:rPr lang="es-ES" sz="1200" dirty="0"/>
              <a:t> para </a:t>
            </a:r>
            <a:r>
              <a:rPr lang="es-ES" sz="1200" dirty="0" err="1"/>
              <a:t>OpenStreetMap</a:t>
            </a:r>
            <a:r>
              <a:rPr lang="es-ES" sz="1200" dirty="0"/>
              <a:t>, </a:t>
            </a:r>
            <a:r>
              <a:rPr lang="es-ES" sz="1200" dirty="0" err="1">
                <a:hlinkClick r:id="rId7"/>
              </a:rPr>
              <a:t>Leaflet</a:t>
            </a:r>
            <a:r>
              <a:rPr lang="es-ES" sz="1200" dirty="0"/>
              <a:t>,</a:t>
            </a:r>
            <a:r>
              <a:rPr lang="es-ES" sz="1200" dirty="0">
                <a:hlinkClick r:id="rId8"/>
              </a:rPr>
              <a:t> </a:t>
            </a:r>
            <a:r>
              <a:rPr lang="es-ES" sz="1200" dirty="0" err="1">
                <a:hlinkClick r:id="rId8"/>
              </a:rPr>
              <a:t>Esri</a:t>
            </a:r>
            <a:r>
              <a:rPr lang="es-ES" sz="1200" dirty="0">
                <a:hlinkClick r:id="rId8"/>
              </a:rPr>
              <a:t> ArcGIS REST </a:t>
            </a:r>
            <a:r>
              <a:rPr lang="es-ES" sz="1200" dirty="0"/>
              <a:t>y </a:t>
            </a:r>
            <a:r>
              <a:rPr lang="es-ES" sz="1200" dirty="0">
                <a:hlinkClick r:id="rId9"/>
              </a:rPr>
              <a:t>Mapbox</a:t>
            </a:r>
            <a:r>
              <a:rPr lang="es-ES" sz="1200" dirty="0"/>
              <a:t>.</a:t>
            </a:r>
          </a:p>
        </p:txBody>
      </p:sp>
      <p:sp>
        <p:nvSpPr>
          <p:cNvPr id="9" name="Rectángulo 10">
            <a:extLst>
              <a:ext uri="{FF2B5EF4-FFF2-40B4-BE49-F238E27FC236}">
                <a16:creationId xmlns:a16="http://schemas.microsoft.com/office/drawing/2014/main" id="{D7359A27-579A-49B7-FD79-298AA76BEAE1}"/>
              </a:ext>
            </a:extLst>
          </p:cNvPr>
          <p:cNvSpPr/>
          <p:nvPr/>
        </p:nvSpPr>
        <p:spPr>
          <a:xfrm>
            <a:off x="2705062" y="4519174"/>
            <a:ext cx="2186279" cy="646331"/>
          </a:xfrm>
          <a:prstGeom prst="rect">
            <a:avLst/>
          </a:prstGeom>
        </p:spPr>
        <p:txBody>
          <a:bodyPr wrap="square">
            <a:spAutoFit/>
          </a:bodyPr>
          <a:lstStyle/>
          <a:p>
            <a:pPr algn="ctr"/>
            <a:r>
              <a:rPr lang="es-ES" sz="1200" dirty="0"/>
              <a:t>API del </a:t>
            </a:r>
            <a:r>
              <a:rPr lang="es-ES" sz="1200" b="1" dirty="0" err="1"/>
              <a:t>Ordnance</a:t>
            </a:r>
            <a:r>
              <a:rPr lang="es-ES" sz="1200" b="1" dirty="0"/>
              <a:t> </a:t>
            </a:r>
            <a:r>
              <a:rPr lang="es-ES" sz="1200" b="1" dirty="0" err="1"/>
              <a:t>Survey</a:t>
            </a:r>
            <a:r>
              <a:rPr lang="es-ES" sz="1200" b="1" dirty="0"/>
              <a:t> del Reino Unido </a:t>
            </a:r>
            <a:r>
              <a:rPr lang="es-ES" sz="1200" dirty="0"/>
              <a:t>que soporta </a:t>
            </a:r>
            <a:r>
              <a:rPr lang="es-ES" sz="1200" dirty="0">
                <a:hlinkClick r:id="rId10"/>
              </a:rPr>
              <a:t>búsquedas de texto y espaciales</a:t>
            </a:r>
            <a:endParaRPr lang="es-ES" sz="1200" dirty="0"/>
          </a:p>
        </p:txBody>
      </p:sp>
      <p:sp>
        <p:nvSpPr>
          <p:cNvPr id="12" name="Marcador de texto 11">
            <a:extLst>
              <a:ext uri="{FF2B5EF4-FFF2-40B4-BE49-F238E27FC236}">
                <a16:creationId xmlns:a16="http://schemas.microsoft.com/office/drawing/2014/main" id="{A0990BE8-39F7-7473-FEEC-9B4B845035CA}"/>
              </a:ext>
            </a:extLst>
          </p:cNvPr>
          <p:cNvSpPr txBox="1">
            <a:spLocks/>
          </p:cNvSpPr>
          <p:nvPr/>
        </p:nvSpPr>
        <p:spPr>
          <a:xfrm>
            <a:off x="3442756" y="3873317"/>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2.</a:t>
            </a:r>
          </a:p>
        </p:txBody>
      </p:sp>
      <p:sp>
        <p:nvSpPr>
          <p:cNvPr id="13" name="Marcador de texto 11">
            <a:extLst>
              <a:ext uri="{FF2B5EF4-FFF2-40B4-BE49-F238E27FC236}">
                <a16:creationId xmlns:a16="http://schemas.microsoft.com/office/drawing/2014/main" id="{969AA236-12F5-31ED-24D5-7BD6F76B4BBC}"/>
              </a:ext>
            </a:extLst>
          </p:cNvPr>
          <p:cNvSpPr txBox="1">
            <a:spLocks/>
          </p:cNvSpPr>
          <p:nvPr/>
        </p:nvSpPr>
        <p:spPr>
          <a:xfrm>
            <a:off x="5652830" y="3873317"/>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3.</a:t>
            </a:r>
          </a:p>
        </p:txBody>
      </p:sp>
      <p:sp>
        <p:nvSpPr>
          <p:cNvPr id="14" name="Rectángulo 10">
            <a:extLst>
              <a:ext uri="{FF2B5EF4-FFF2-40B4-BE49-F238E27FC236}">
                <a16:creationId xmlns:a16="http://schemas.microsoft.com/office/drawing/2014/main" id="{7FBFEFFE-12E6-27B4-FC74-78D7E2B20ED8}"/>
              </a:ext>
            </a:extLst>
          </p:cNvPr>
          <p:cNvSpPr/>
          <p:nvPr/>
        </p:nvSpPr>
        <p:spPr>
          <a:xfrm>
            <a:off x="685858" y="4502147"/>
            <a:ext cx="1692105" cy="1384995"/>
          </a:xfrm>
          <a:prstGeom prst="rect">
            <a:avLst/>
          </a:prstGeom>
        </p:spPr>
        <p:txBody>
          <a:bodyPr wrap="square">
            <a:spAutoFit/>
          </a:bodyPr>
          <a:lstStyle/>
          <a:p>
            <a:pPr algn="ctr"/>
            <a:r>
              <a:rPr lang="es-ES" sz="1200" dirty="0"/>
              <a:t>API de la </a:t>
            </a:r>
            <a:r>
              <a:rPr lang="es-ES" sz="1200" b="1" dirty="0"/>
              <a:t>Dirección General de Catastro</a:t>
            </a:r>
            <a:r>
              <a:rPr lang="es-ES" sz="1200" dirty="0"/>
              <a:t>, dispone varios servicios de datos para resolver determinadas </a:t>
            </a:r>
            <a:r>
              <a:rPr lang="es-ES" sz="1200" dirty="0">
                <a:hlinkClick r:id="rId11"/>
              </a:rPr>
              <a:t>consultas sobre referencias catastrales</a:t>
            </a:r>
            <a:endParaRPr lang="es-ES" sz="1200" dirty="0"/>
          </a:p>
        </p:txBody>
      </p:sp>
      <p:sp>
        <p:nvSpPr>
          <p:cNvPr id="15" name="Marcador de texto 11">
            <a:extLst>
              <a:ext uri="{FF2B5EF4-FFF2-40B4-BE49-F238E27FC236}">
                <a16:creationId xmlns:a16="http://schemas.microsoft.com/office/drawing/2014/main" id="{6D661876-954D-3772-0245-8E4E83F99D64}"/>
              </a:ext>
            </a:extLst>
          </p:cNvPr>
          <p:cNvSpPr txBox="1">
            <a:spLocks/>
          </p:cNvSpPr>
          <p:nvPr/>
        </p:nvSpPr>
        <p:spPr>
          <a:xfrm>
            <a:off x="1263375" y="3890344"/>
            <a:ext cx="663299" cy="628830"/>
          </a:xfrm>
          <a:prstGeom prst="rect">
            <a:avLst/>
          </a:prstGeom>
        </p:spPr>
        <p:txBody>
          <a:bodyPr/>
          <a:lstStyle>
            <a:lvl1pPr marL="0" indent="0" algn="ctr" defTabSz="755934" rtl="0" eaLnBrk="1" latinLnBrk="0" hangingPunct="1">
              <a:lnSpc>
                <a:spcPct val="90000"/>
              </a:lnSpc>
              <a:spcBef>
                <a:spcPts val="827"/>
              </a:spcBef>
              <a:buFont typeface="Arial" panose="020B0604020202020204" pitchFamily="34" charset="0"/>
              <a:buNone/>
              <a:defRPr lang="es-ES" sz="4000" b="1" kern="1200" dirty="0">
                <a:solidFill>
                  <a:schemeClr val="accent1"/>
                </a:solidFill>
                <a:latin typeface="Arial" panose="020B0604020202020204" pitchFamily="34" charset="0"/>
                <a:ea typeface="+mn-ea"/>
                <a:cs typeface="Arial" panose="020B060402020202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88984" indent="-188984" algn="l" defTabSz="914400">
              <a:spcBef>
                <a:spcPts val="1000"/>
              </a:spcBef>
            </a:pPr>
            <a:r>
              <a:rPr lang="en-US" dirty="0"/>
              <a:t>1.</a:t>
            </a:r>
          </a:p>
        </p:txBody>
      </p:sp>
      <p:sp>
        <p:nvSpPr>
          <p:cNvPr id="16" name="Rectángulo 10">
            <a:extLst>
              <a:ext uri="{FF2B5EF4-FFF2-40B4-BE49-F238E27FC236}">
                <a16:creationId xmlns:a16="http://schemas.microsoft.com/office/drawing/2014/main" id="{BCF39C24-AB6D-89D0-6590-2BFD9746E94A}"/>
              </a:ext>
            </a:extLst>
          </p:cNvPr>
          <p:cNvSpPr/>
          <p:nvPr/>
        </p:nvSpPr>
        <p:spPr>
          <a:xfrm>
            <a:off x="4891341" y="4519174"/>
            <a:ext cx="2186279" cy="830997"/>
          </a:xfrm>
          <a:prstGeom prst="rect">
            <a:avLst/>
          </a:prstGeom>
        </p:spPr>
        <p:txBody>
          <a:bodyPr wrap="square">
            <a:spAutoFit/>
          </a:bodyPr>
          <a:lstStyle/>
          <a:p>
            <a:pPr algn="ctr"/>
            <a:r>
              <a:rPr lang="es-ES" sz="1200" dirty="0"/>
              <a:t>API de la </a:t>
            </a:r>
            <a:r>
              <a:rPr lang="es-ES" sz="1200" b="1" dirty="0"/>
              <a:t>Agencia Medioambiental del Reino Unido </a:t>
            </a:r>
            <a:r>
              <a:rPr lang="es-ES" sz="1200" dirty="0"/>
              <a:t>para resolver diferentes </a:t>
            </a:r>
            <a:r>
              <a:rPr lang="es-ES" sz="1200" dirty="0">
                <a:hlinkClick r:id="rId12"/>
              </a:rPr>
              <a:t>consultas sobre calidad del agua</a:t>
            </a:r>
            <a:endParaRPr lang="es-ES" sz="1200" dirty="0"/>
          </a:p>
        </p:txBody>
      </p:sp>
    </p:spTree>
    <p:extLst>
      <p:ext uri="{BB962C8B-B14F-4D97-AF65-F5344CB8AC3E}">
        <p14:creationId xmlns:p14="http://schemas.microsoft.com/office/powerpoint/2010/main" val="1156290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9019A-6F09-9953-5178-72415D7DE1B9}"/>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43EF4569-1451-3D71-0799-283EF510E53C}"/>
              </a:ext>
            </a:extLst>
          </p:cNvPr>
          <p:cNvSpPr>
            <a:spLocks noGrp="1"/>
          </p:cNvSpPr>
          <p:nvPr>
            <p:ph type="body" sz="quarter" idx="11"/>
          </p:nvPr>
        </p:nvSpPr>
        <p:spPr>
          <a:xfrm>
            <a:off x="161991" y="2367327"/>
            <a:ext cx="7235687" cy="701312"/>
          </a:xfrm>
        </p:spPr>
        <p:txBody>
          <a:bodyPr lIns="91440" tIns="45720" rIns="91440" bIns="45720" anchor="t"/>
          <a:lstStyle/>
          <a:p>
            <a:pPr marL="0" indent="0" algn="just">
              <a:buFont typeface="Arial" panose="020B0604020202020204" pitchFamily="34" charset="0"/>
              <a:buNone/>
            </a:pPr>
            <a:r>
              <a:rPr lang="es-ES" sz="2800" b="1" dirty="0"/>
              <a:t>En resumen</a:t>
            </a:r>
          </a:p>
        </p:txBody>
      </p:sp>
      <p:sp>
        <p:nvSpPr>
          <p:cNvPr id="11" name="Text Placeholder 10">
            <a:extLst>
              <a:ext uri="{FF2B5EF4-FFF2-40B4-BE49-F238E27FC236}">
                <a16:creationId xmlns:a16="http://schemas.microsoft.com/office/drawing/2014/main" id="{053692A6-1AB5-2FDC-F794-59CC865BF7B1}"/>
              </a:ext>
            </a:extLst>
          </p:cNvPr>
          <p:cNvSpPr>
            <a:spLocks noGrp="1"/>
          </p:cNvSpPr>
          <p:nvPr>
            <p:ph type="body" sz="quarter" idx="12"/>
          </p:nvPr>
        </p:nvSpPr>
        <p:spPr/>
        <p:txBody>
          <a:bodyPr/>
          <a:lstStyle/>
          <a:p>
            <a:r>
              <a:rPr lang="en-US" dirty="0"/>
              <a:t>03</a:t>
            </a:r>
          </a:p>
        </p:txBody>
      </p:sp>
      <p:sp>
        <p:nvSpPr>
          <p:cNvPr id="29" name="Elipse 2">
            <a:extLst>
              <a:ext uri="{FF2B5EF4-FFF2-40B4-BE49-F238E27FC236}">
                <a16:creationId xmlns:a16="http://schemas.microsoft.com/office/drawing/2014/main" id="{27975C44-4140-E188-9FEB-685C44AB06DC}"/>
              </a:ext>
              <a:ext uri="{C183D7F6-B498-43B3-948B-1728B52AA6E4}">
                <adec:decorative xmlns:adec="http://schemas.microsoft.com/office/drawing/2017/decorative" val="1"/>
              </a:ext>
            </a:extLst>
          </p:cNvPr>
          <p:cNvSpPr/>
          <p:nvPr/>
        </p:nvSpPr>
        <p:spPr>
          <a:xfrm>
            <a:off x="540000" y="3264345"/>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4">
            <a:extLst>
              <a:ext uri="{FF2B5EF4-FFF2-40B4-BE49-F238E27FC236}">
                <a16:creationId xmlns:a16="http://schemas.microsoft.com/office/drawing/2014/main" id="{A1B55303-B6B7-C7CC-A3EA-27D0A6027A3E}"/>
              </a:ext>
              <a:ext uri="{C183D7F6-B498-43B3-948B-1728B52AA6E4}">
                <adec:decorative xmlns:adec="http://schemas.microsoft.com/office/drawing/2017/decorative" val="1"/>
              </a:ext>
            </a:extLst>
          </p:cNvPr>
          <p:cNvSpPr/>
          <p:nvPr/>
        </p:nvSpPr>
        <p:spPr>
          <a:xfrm>
            <a:off x="540000" y="3897997"/>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9">
            <a:extLst>
              <a:ext uri="{FF2B5EF4-FFF2-40B4-BE49-F238E27FC236}">
                <a16:creationId xmlns:a16="http://schemas.microsoft.com/office/drawing/2014/main" id="{2E5373CF-848E-FAB2-009D-B9FA342E229E}"/>
              </a:ext>
            </a:extLst>
          </p:cNvPr>
          <p:cNvSpPr/>
          <p:nvPr/>
        </p:nvSpPr>
        <p:spPr>
          <a:xfrm>
            <a:off x="946876" y="3188984"/>
            <a:ext cx="6023366" cy="424732"/>
          </a:xfrm>
          <a:prstGeom prst="rect">
            <a:avLst/>
          </a:prstGeom>
        </p:spPr>
        <p:txBody>
          <a:bodyPr wrap="square">
            <a:spAutoFit/>
          </a:bodyPr>
          <a:lstStyle/>
          <a:p>
            <a:pPr>
              <a:lnSpc>
                <a:spcPct val="90000"/>
              </a:lnSpc>
              <a:spcBef>
                <a:spcPts val="600"/>
              </a:spcBef>
              <a:spcAft>
                <a:spcPts val="600"/>
              </a:spcAft>
            </a:pPr>
            <a:r>
              <a:rPr lang="es-ES" sz="1200" dirty="0"/>
              <a:t>El manejo de datos espaciales es complejo debido a la necesidad de gestionar estructuras de datos exhaustivas pero efectivas en el contexto de la información geoespacial.</a:t>
            </a:r>
          </a:p>
        </p:txBody>
      </p:sp>
      <p:sp>
        <p:nvSpPr>
          <p:cNvPr id="39" name="Rectángulo 12">
            <a:extLst>
              <a:ext uri="{FF2B5EF4-FFF2-40B4-BE49-F238E27FC236}">
                <a16:creationId xmlns:a16="http://schemas.microsoft.com/office/drawing/2014/main" id="{EA270A61-7E8E-405C-4102-D50301454D98}"/>
              </a:ext>
            </a:extLst>
          </p:cNvPr>
          <p:cNvSpPr/>
          <p:nvPr/>
        </p:nvSpPr>
        <p:spPr>
          <a:xfrm>
            <a:off x="911281" y="3805267"/>
            <a:ext cx="6065393" cy="488467"/>
          </a:xfrm>
          <a:prstGeom prst="rect">
            <a:avLst/>
          </a:prstGeom>
        </p:spPr>
        <p:txBody>
          <a:bodyPr wrap="square">
            <a:spAutoFit/>
          </a:bodyPr>
          <a:lstStyle/>
          <a:p>
            <a:pPr algn="just">
              <a:lnSpc>
                <a:spcPct val="110000"/>
              </a:lnSpc>
            </a:pPr>
            <a:r>
              <a:rPr lang="es-ES" sz="1200" dirty="0"/>
              <a:t>Es útil complementar la disponibilidad de servicios web de datos espaciales con la definición de API </a:t>
            </a:r>
            <a:r>
              <a:rPr lang="es-ES" sz="1200" dirty="0" err="1"/>
              <a:t>RESTful</a:t>
            </a:r>
            <a:r>
              <a:rPr lang="es-ES" sz="1200" dirty="0"/>
              <a:t> de conveniencia.</a:t>
            </a:r>
          </a:p>
        </p:txBody>
      </p:sp>
      <p:pic>
        <p:nvPicPr>
          <p:cNvPr id="3" name="Imagen 4">
            <a:extLst>
              <a:ext uri="{FF2B5EF4-FFF2-40B4-BE49-F238E27FC236}">
                <a16:creationId xmlns:a16="http://schemas.microsoft.com/office/drawing/2014/main" id="{5EDEAEAA-D4CB-7C7D-A0B0-875556A667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3753" y="1031129"/>
            <a:ext cx="1018497" cy="897487"/>
          </a:xfrm>
          <a:prstGeom prst="rect">
            <a:avLst/>
          </a:prstGeom>
        </p:spPr>
      </p:pic>
      <p:sp>
        <p:nvSpPr>
          <p:cNvPr id="4" name="Elipse 2">
            <a:extLst>
              <a:ext uri="{FF2B5EF4-FFF2-40B4-BE49-F238E27FC236}">
                <a16:creationId xmlns:a16="http://schemas.microsoft.com/office/drawing/2014/main" id="{A87F8F2E-7A52-9E73-7757-C0E8A388A5DE}"/>
              </a:ext>
              <a:ext uri="{C183D7F6-B498-43B3-948B-1728B52AA6E4}">
                <adec:decorative xmlns:adec="http://schemas.microsoft.com/office/drawing/2017/decorative" val="1"/>
              </a:ext>
            </a:extLst>
          </p:cNvPr>
          <p:cNvSpPr/>
          <p:nvPr/>
        </p:nvSpPr>
        <p:spPr>
          <a:xfrm>
            <a:off x="540000" y="4518435"/>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4">
            <a:extLst>
              <a:ext uri="{FF2B5EF4-FFF2-40B4-BE49-F238E27FC236}">
                <a16:creationId xmlns:a16="http://schemas.microsoft.com/office/drawing/2014/main" id="{45D86514-089D-5748-6B28-480D9D8D24EF}"/>
              </a:ext>
              <a:ext uri="{C183D7F6-B498-43B3-948B-1728B52AA6E4}">
                <adec:decorative xmlns:adec="http://schemas.microsoft.com/office/drawing/2017/decorative" val="1"/>
              </a:ext>
            </a:extLst>
          </p:cNvPr>
          <p:cNvSpPr/>
          <p:nvPr/>
        </p:nvSpPr>
        <p:spPr>
          <a:xfrm>
            <a:off x="540000" y="6014108"/>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9">
            <a:extLst>
              <a:ext uri="{FF2B5EF4-FFF2-40B4-BE49-F238E27FC236}">
                <a16:creationId xmlns:a16="http://schemas.microsoft.com/office/drawing/2014/main" id="{1CDFDC70-5BAC-7F9A-204A-B7C39B3AEAAD}"/>
              </a:ext>
            </a:extLst>
          </p:cNvPr>
          <p:cNvSpPr/>
          <p:nvPr/>
        </p:nvSpPr>
        <p:spPr>
          <a:xfrm>
            <a:off x="953308" y="4438919"/>
            <a:ext cx="6023366" cy="1300997"/>
          </a:xfrm>
          <a:prstGeom prst="rect">
            <a:avLst/>
          </a:prstGeom>
        </p:spPr>
        <p:txBody>
          <a:bodyPr wrap="square">
            <a:spAutoFit/>
          </a:bodyPr>
          <a:lstStyle/>
          <a:p>
            <a:pPr algn="just">
              <a:lnSpc>
                <a:spcPct val="110000"/>
              </a:lnSpc>
            </a:pPr>
            <a:r>
              <a:rPr lang="es-ES" sz="1200" dirty="0"/>
              <a:t>Hay dos formas de abordar la disponibilidad de datos a partir de servicios web espaciales existentes:</a:t>
            </a:r>
          </a:p>
          <a:p>
            <a:pPr marL="171450" indent="-171450" algn="just">
              <a:lnSpc>
                <a:spcPct val="110000"/>
              </a:lnSpc>
              <a:buFont typeface="Arial" panose="020B0604020202020204" pitchFamily="34" charset="0"/>
              <a:buChar char="•"/>
            </a:pPr>
            <a:r>
              <a:rPr lang="es-ES" sz="1200" dirty="0"/>
              <a:t>utilizando una API </a:t>
            </a:r>
            <a:r>
              <a:rPr lang="es-ES" sz="1200" dirty="0" err="1"/>
              <a:t>RESTful</a:t>
            </a:r>
            <a:r>
              <a:rPr lang="es-ES" sz="1200" dirty="0"/>
              <a:t> como un contenedor (</a:t>
            </a:r>
            <a:r>
              <a:rPr lang="es-ES" sz="1200" i="1" dirty="0" err="1"/>
              <a:t>wrapper</a:t>
            </a:r>
            <a:r>
              <a:rPr lang="es-ES" sz="1200" dirty="0"/>
              <a:t>) o proxy a partir de los servicios proporcionados por una IDE, es decir, como una capa sobre el servicio de datos.</a:t>
            </a:r>
          </a:p>
          <a:p>
            <a:pPr marL="171450" indent="-171450" algn="just">
              <a:lnSpc>
                <a:spcPct val="110000"/>
              </a:lnSpc>
              <a:buFont typeface="Arial" panose="020B0604020202020204" pitchFamily="34" charset="0"/>
              <a:buChar char="•"/>
            </a:pPr>
            <a:r>
              <a:rPr lang="es-ES" sz="1200" dirty="0"/>
              <a:t>proporcionar una ruta de acceso alternativa a los servicios web disponibles mediante un nuevo punto de acceso, sobre el almacenamiento nativo del conjunto de datos espaciales.</a:t>
            </a:r>
          </a:p>
        </p:txBody>
      </p:sp>
      <p:sp>
        <p:nvSpPr>
          <p:cNvPr id="8" name="Rectángulo 12">
            <a:extLst>
              <a:ext uri="{FF2B5EF4-FFF2-40B4-BE49-F238E27FC236}">
                <a16:creationId xmlns:a16="http://schemas.microsoft.com/office/drawing/2014/main" id="{0F5E51FE-7C78-448A-600E-61B4CF6FE085}"/>
              </a:ext>
            </a:extLst>
          </p:cNvPr>
          <p:cNvSpPr/>
          <p:nvPr/>
        </p:nvSpPr>
        <p:spPr>
          <a:xfrm>
            <a:off x="910351" y="5921378"/>
            <a:ext cx="6065393" cy="894732"/>
          </a:xfrm>
          <a:prstGeom prst="rect">
            <a:avLst/>
          </a:prstGeom>
        </p:spPr>
        <p:txBody>
          <a:bodyPr wrap="square">
            <a:spAutoFit/>
          </a:bodyPr>
          <a:lstStyle/>
          <a:p>
            <a:pPr algn="just">
              <a:lnSpc>
                <a:spcPct val="110000"/>
              </a:lnSpc>
            </a:pPr>
            <a:r>
              <a:rPr lang="es-ES" sz="1200" dirty="0"/>
              <a:t>La familia de estándares OGC API se han diseñado para proporcionar datos geoespaciales a través de la web usando API REST. Estos estándares están basados en los propios de OGC y otros estándares abiertos implementados sobre la especificación </a:t>
            </a:r>
            <a:r>
              <a:rPr lang="es-ES" sz="1200" dirty="0" err="1"/>
              <a:t>OpenAPI</a:t>
            </a:r>
            <a:r>
              <a:rPr lang="es-ES" sz="1200" dirty="0"/>
              <a:t>. Entre otros, están disponibles: OGC API - </a:t>
            </a:r>
            <a:r>
              <a:rPr lang="es-ES" sz="1200" dirty="0" err="1"/>
              <a:t>Features</a:t>
            </a:r>
            <a:r>
              <a:rPr lang="es-ES" sz="1200" dirty="0"/>
              <a:t>, OGC-API-</a:t>
            </a:r>
            <a:r>
              <a:rPr lang="es-ES" sz="1200" dirty="0" err="1"/>
              <a:t>Maps</a:t>
            </a:r>
            <a:r>
              <a:rPr lang="es-ES" sz="1200" dirty="0"/>
              <a:t>, OGC-API-Tiles y OGC API - </a:t>
            </a:r>
            <a:r>
              <a:rPr lang="es-ES" sz="1200" dirty="0" err="1"/>
              <a:t>Coverages</a:t>
            </a:r>
            <a:r>
              <a:rPr lang="es-ES" sz="1200" dirty="0"/>
              <a:t>.</a:t>
            </a:r>
          </a:p>
        </p:txBody>
      </p:sp>
      <p:sp>
        <p:nvSpPr>
          <p:cNvPr id="9" name="Elipse 2">
            <a:extLst>
              <a:ext uri="{FF2B5EF4-FFF2-40B4-BE49-F238E27FC236}">
                <a16:creationId xmlns:a16="http://schemas.microsoft.com/office/drawing/2014/main" id="{891313FA-5F13-5B17-2190-48346202357C}"/>
              </a:ext>
              <a:ext uri="{C183D7F6-B498-43B3-948B-1728B52AA6E4}">
                <adec:decorative xmlns:adec="http://schemas.microsoft.com/office/drawing/2017/decorative" val="1"/>
              </a:ext>
            </a:extLst>
          </p:cNvPr>
          <p:cNvSpPr/>
          <p:nvPr/>
        </p:nvSpPr>
        <p:spPr>
          <a:xfrm>
            <a:off x="540000" y="7168091"/>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4">
            <a:extLst>
              <a:ext uri="{FF2B5EF4-FFF2-40B4-BE49-F238E27FC236}">
                <a16:creationId xmlns:a16="http://schemas.microsoft.com/office/drawing/2014/main" id="{68EFACBD-95A6-F8DD-34C7-3DED98CD3C2A}"/>
              </a:ext>
              <a:ext uri="{C183D7F6-B498-43B3-948B-1728B52AA6E4}">
                <adec:decorative xmlns:adec="http://schemas.microsoft.com/office/drawing/2017/decorative" val="1"/>
              </a:ext>
            </a:extLst>
          </p:cNvPr>
          <p:cNvSpPr/>
          <p:nvPr/>
        </p:nvSpPr>
        <p:spPr>
          <a:xfrm>
            <a:off x="540000" y="7965518"/>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9">
            <a:extLst>
              <a:ext uri="{FF2B5EF4-FFF2-40B4-BE49-F238E27FC236}">
                <a16:creationId xmlns:a16="http://schemas.microsoft.com/office/drawing/2014/main" id="{14711606-9637-8080-D380-79572D740AD2}"/>
              </a:ext>
            </a:extLst>
          </p:cNvPr>
          <p:cNvSpPr/>
          <p:nvPr/>
        </p:nvSpPr>
        <p:spPr>
          <a:xfrm>
            <a:off x="952378" y="7088575"/>
            <a:ext cx="6023366" cy="691600"/>
          </a:xfrm>
          <a:prstGeom prst="rect">
            <a:avLst/>
          </a:prstGeom>
        </p:spPr>
        <p:txBody>
          <a:bodyPr wrap="square">
            <a:spAutoFit/>
          </a:bodyPr>
          <a:lstStyle/>
          <a:p>
            <a:pPr algn="just">
              <a:lnSpc>
                <a:spcPct val="110000"/>
              </a:lnSpc>
            </a:pPr>
            <a:r>
              <a:rPr lang="es-ES" sz="1200" dirty="0"/>
              <a:t>La API </a:t>
            </a:r>
            <a:r>
              <a:rPr lang="es-ES" sz="1200" dirty="0" err="1"/>
              <a:t>GeoDCAT</a:t>
            </a:r>
            <a:r>
              <a:rPr lang="es-ES" sz="1200" dirty="0"/>
              <a:t>-AP permite a publicadores de datos servir registros de datos basados en el estándar ISO-19115, origen de la guía técnica de metadatos de INSPIRE, en diferentes serializaciones RDF.</a:t>
            </a:r>
          </a:p>
        </p:txBody>
      </p:sp>
      <p:sp>
        <p:nvSpPr>
          <p:cNvPr id="13" name="Rectángulo 12">
            <a:extLst>
              <a:ext uri="{FF2B5EF4-FFF2-40B4-BE49-F238E27FC236}">
                <a16:creationId xmlns:a16="http://schemas.microsoft.com/office/drawing/2014/main" id="{BF5C308E-A888-0BD3-D9BF-58145AC7F064}"/>
              </a:ext>
            </a:extLst>
          </p:cNvPr>
          <p:cNvSpPr/>
          <p:nvPr/>
        </p:nvSpPr>
        <p:spPr>
          <a:xfrm>
            <a:off x="910351" y="7872788"/>
            <a:ext cx="6065393" cy="691600"/>
          </a:xfrm>
          <a:prstGeom prst="rect">
            <a:avLst/>
          </a:prstGeom>
        </p:spPr>
        <p:txBody>
          <a:bodyPr wrap="square">
            <a:spAutoFit/>
          </a:bodyPr>
          <a:lstStyle/>
          <a:p>
            <a:pPr algn="just">
              <a:lnSpc>
                <a:spcPct val="110000"/>
              </a:lnSpc>
            </a:pPr>
            <a:r>
              <a:rPr lang="es-ES" sz="1200" dirty="0"/>
              <a:t>Mediante esta API es posible dar soporte al estándar </a:t>
            </a:r>
            <a:r>
              <a:rPr lang="es-ES" sz="1200" dirty="0" err="1"/>
              <a:t>GeoDCAT</a:t>
            </a:r>
            <a:r>
              <a:rPr lang="es-ES" sz="1200" dirty="0"/>
              <a:t>-AP sin cambiar nada de la infraestructura existente y así publicar metadatos de contexto geoespacial aumentando su visibilidad en la Web, siguiendo los estándares HTML y </a:t>
            </a:r>
            <a:r>
              <a:rPr lang="es-ES" sz="1200" dirty="0" err="1"/>
              <a:t>RDFa</a:t>
            </a:r>
            <a:r>
              <a:rPr lang="es-ES" sz="1200" dirty="0"/>
              <a:t>.</a:t>
            </a:r>
          </a:p>
        </p:txBody>
      </p:sp>
    </p:spTree>
    <p:extLst>
      <p:ext uri="{BB962C8B-B14F-4D97-AF65-F5344CB8AC3E}">
        <p14:creationId xmlns:p14="http://schemas.microsoft.com/office/powerpoint/2010/main" val="2285898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9ABDF-BEEF-1002-054C-5EECC8F0BA59}"/>
            </a:ext>
          </a:extLst>
        </p:cNvPr>
        <p:cNvGrpSpPr/>
        <p:nvPr/>
      </p:nvGrpSpPr>
      <p:grpSpPr>
        <a:xfrm>
          <a:off x="0" y="0"/>
          <a:ext cx="0" cy="0"/>
          <a:chOff x="0" y="0"/>
          <a:chExt cx="0" cy="0"/>
        </a:xfrm>
      </p:grpSpPr>
      <p:pic>
        <p:nvPicPr>
          <p:cNvPr id="3" name="Imagen 5">
            <a:extLst>
              <a:ext uri="{FF2B5EF4-FFF2-40B4-BE49-F238E27FC236}">
                <a16:creationId xmlns:a16="http://schemas.microsoft.com/office/drawing/2014/main" id="{7907873B-B081-2CFE-6FB6-D95C4FE6A30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600" y="1016063"/>
            <a:ext cx="1086499" cy="871881"/>
          </a:xfrm>
          <a:prstGeom prst="rect">
            <a:avLst/>
          </a:prstGeom>
        </p:spPr>
      </p:pic>
      <p:sp>
        <p:nvSpPr>
          <p:cNvPr id="11" name="Text Placeholder 10">
            <a:extLst>
              <a:ext uri="{FF2B5EF4-FFF2-40B4-BE49-F238E27FC236}">
                <a16:creationId xmlns:a16="http://schemas.microsoft.com/office/drawing/2014/main" id="{50931EF1-12A1-52E6-0654-9AC152A58F66}"/>
              </a:ext>
            </a:extLst>
          </p:cNvPr>
          <p:cNvSpPr>
            <a:spLocks noGrp="1"/>
          </p:cNvSpPr>
          <p:nvPr>
            <p:ph type="body" sz="quarter" idx="12"/>
          </p:nvPr>
        </p:nvSpPr>
        <p:spPr/>
        <p:txBody>
          <a:bodyPr/>
          <a:lstStyle/>
          <a:p>
            <a:r>
              <a:rPr lang="en-US" dirty="0"/>
              <a:t>03</a:t>
            </a:r>
          </a:p>
        </p:txBody>
      </p:sp>
      <p:sp>
        <p:nvSpPr>
          <p:cNvPr id="2" name="Marcador de texto 3">
            <a:extLst>
              <a:ext uri="{FF2B5EF4-FFF2-40B4-BE49-F238E27FC236}">
                <a16:creationId xmlns:a16="http://schemas.microsoft.com/office/drawing/2014/main" id="{1D398FE1-73F3-C7F0-4114-6E106DE318F1}"/>
              </a:ext>
            </a:extLst>
          </p:cNvPr>
          <p:cNvSpPr txBox="1">
            <a:spLocks noChangeAspect="1"/>
          </p:cNvSpPr>
          <p:nvPr/>
        </p:nvSpPr>
        <p:spPr>
          <a:xfrm>
            <a:off x="0" y="1705849"/>
            <a:ext cx="4534613" cy="673083"/>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dirty="0"/>
              <a:t>P7 - Describir adecuadamente los datos espaciales usando metadatos específicos</a:t>
            </a:r>
          </a:p>
        </p:txBody>
      </p:sp>
      <p:sp>
        <p:nvSpPr>
          <p:cNvPr id="8" name="Text Placeholder 7">
            <a:extLst>
              <a:ext uri="{FF2B5EF4-FFF2-40B4-BE49-F238E27FC236}">
                <a16:creationId xmlns:a16="http://schemas.microsoft.com/office/drawing/2014/main" id="{CD40EE07-581A-22C9-0BAE-85971FFDA160}"/>
              </a:ext>
            </a:extLst>
          </p:cNvPr>
          <p:cNvSpPr>
            <a:spLocks noGrp="1"/>
          </p:cNvSpPr>
          <p:nvPr>
            <p:ph type="body" sz="quarter" idx="11"/>
          </p:nvPr>
        </p:nvSpPr>
        <p:spPr>
          <a:xfrm>
            <a:off x="156563" y="2699108"/>
            <a:ext cx="7235687" cy="125557"/>
          </a:xfrm>
        </p:spPr>
        <p:txBody>
          <a:bodyPr lIns="91440" tIns="45720" rIns="91440" bIns="45720" anchor="t"/>
          <a:lstStyle/>
          <a:p>
            <a:pPr marL="0" indent="0" algn="just">
              <a:buFont typeface="Arial" panose="020B0604020202020204" pitchFamily="34" charset="0"/>
              <a:buNone/>
            </a:pPr>
            <a:r>
              <a:rPr lang="es-ES" sz="1200" dirty="0"/>
              <a:t>El uso de metadatos es fundamental para descubrir y facilitar la reutilización de datos. </a:t>
            </a:r>
            <a:r>
              <a:rPr lang="es-ES" sz="1200" b="1" dirty="0"/>
              <a:t>Para hacer los datos espaciales más descriptivos y reutilizables en plataformas de datos abiertos es recomendable incluir metadatos adicionales que permiten describir aspectos específicos de los conjuntos de datos espaciales</a:t>
            </a:r>
            <a:r>
              <a:rPr lang="es-ES" sz="1200" dirty="0"/>
              <a:t> como la extensión, el SRC, la precisión y otros detalles relevantes.</a:t>
            </a:r>
          </a:p>
          <a:p>
            <a:pPr marL="0" indent="0" algn="just">
              <a:buFont typeface="Arial" panose="020B0604020202020204" pitchFamily="34" charset="0"/>
              <a:buNone/>
            </a:pPr>
            <a:r>
              <a:rPr lang="es-ES" sz="1200" dirty="0"/>
              <a:t>La forma más básica, y en cierto modo la menos expresiva, es utilizar el metadato </a:t>
            </a:r>
            <a:r>
              <a:rPr lang="es-ES" sz="1200" i="1" dirty="0"/>
              <a:t>'</a:t>
            </a:r>
            <a:r>
              <a:rPr lang="es-ES" sz="1200" i="1" dirty="0" err="1"/>
              <a:t>conformsTo</a:t>
            </a:r>
            <a:r>
              <a:rPr lang="es-ES" sz="1200" dirty="0"/>
              <a:t>' para indicar simplemente la </a:t>
            </a:r>
            <a:r>
              <a:rPr lang="es-ES" sz="1200" b="1" dirty="0"/>
              <a:t>conformidad del conjunto de datos con una especificación</a:t>
            </a:r>
            <a:r>
              <a:rPr lang="es-ES" sz="1200" dirty="0"/>
              <a:t> concreta. Por ejemplo. con INSPIRE:</a:t>
            </a:r>
          </a:p>
        </p:txBody>
      </p:sp>
      <p:sp>
        <p:nvSpPr>
          <p:cNvPr id="4" name="Text Placeholder 7">
            <a:extLst>
              <a:ext uri="{FF2B5EF4-FFF2-40B4-BE49-F238E27FC236}">
                <a16:creationId xmlns:a16="http://schemas.microsoft.com/office/drawing/2014/main" id="{BA406ABF-4BEB-C95D-FFE4-8CFB7573A9C0}"/>
              </a:ext>
            </a:extLst>
          </p:cNvPr>
          <p:cNvSpPr txBox="1">
            <a:spLocks/>
          </p:cNvSpPr>
          <p:nvPr/>
        </p:nvSpPr>
        <p:spPr>
          <a:xfrm>
            <a:off x="148412" y="7124365"/>
            <a:ext cx="7235687" cy="1255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En el ejemplo, se está indicando la conformidad de un </a:t>
            </a:r>
            <a:r>
              <a:rPr lang="es-ES" sz="1200" i="1" dirty="0" err="1"/>
              <a:t>dataset</a:t>
            </a:r>
            <a:r>
              <a:rPr lang="es-ES" sz="1200" dirty="0"/>
              <a:t> con la regulación que implementa la Directiva europea INPIRE disponible en un documento concreto publicado en una fecha concreta.</a:t>
            </a:r>
          </a:p>
        </p:txBody>
      </p:sp>
      <p:sp>
        <p:nvSpPr>
          <p:cNvPr id="5" name="Rectángulo 12">
            <a:extLst>
              <a:ext uri="{FF2B5EF4-FFF2-40B4-BE49-F238E27FC236}">
                <a16:creationId xmlns:a16="http://schemas.microsoft.com/office/drawing/2014/main" id="{0939E6EC-93FA-1BE8-03B6-497EF48317E9}"/>
              </a:ext>
            </a:extLst>
          </p:cNvPr>
          <p:cNvSpPr/>
          <p:nvPr/>
        </p:nvSpPr>
        <p:spPr>
          <a:xfrm>
            <a:off x="156563" y="4575835"/>
            <a:ext cx="7227536" cy="2152184"/>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a:Dataset a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dcat:Dataset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dcterms:conformsTo</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&lt;http://data.europa.eu/eli/reg/2010/1089/oj&gt; .</a:t>
            </a:r>
          </a:p>
          <a:p>
            <a:pPr marL="0" indent="0">
              <a:spcBef>
                <a:spcPts val="0"/>
              </a:spcBef>
              <a:buFont typeface="Arial" panose="020B0604020202020204" pitchFamily="34" charset="0"/>
              <a:buNone/>
            </a:pPr>
            <a:b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br>
            <a:endPar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&lt;http://data.europa.eu/eli/reg/2010/1089/oj&gt; a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dcterms:Standard</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foaf:Document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dcterms:title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COMMISSION REGULATION (EU) No 1089/2010 of 23 November</a:t>
            </a:r>
          </a:p>
          <a:p>
            <a:pPr marL="0" indent="0">
              <a:spcBef>
                <a:spcPts val="0"/>
              </a:spcBef>
              <a:buFont typeface="Arial" panose="020B0604020202020204" pitchFamily="34" charset="0"/>
              <a:buNone/>
            </a:pP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  2010 implementing Directive 2007/2/EC of the European Parliament</a:t>
            </a:r>
          </a:p>
          <a:p>
            <a:pPr marL="0" indent="0">
              <a:spcBef>
                <a:spcPts val="0"/>
              </a:spcBef>
              <a:buFont typeface="Arial" panose="020B0604020202020204" pitchFamily="34" charset="0"/>
              <a:buNone/>
            </a:pP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  and of the Council as regards interoperability of spatial</a:t>
            </a:r>
          </a:p>
          <a:p>
            <a:pPr marL="0" indent="0">
              <a:spcBef>
                <a:spcPts val="0"/>
              </a:spcBef>
              <a:buFont typeface="Arial" panose="020B0604020202020204" pitchFamily="34" charset="0"/>
              <a:buNone/>
            </a:pP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  data sets and services</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en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dcterms:issued</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2010-12-08</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xsd:date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p:txBody>
      </p:sp>
    </p:spTree>
    <p:extLst>
      <p:ext uri="{BB962C8B-B14F-4D97-AF65-F5344CB8AC3E}">
        <p14:creationId xmlns:p14="http://schemas.microsoft.com/office/powerpoint/2010/main" val="2008295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BF476-3D71-750C-6EB8-F4935CA58F28}"/>
            </a:ext>
          </a:extLst>
        </p:cNvPr>
        <p:cNvGrpSpPr/>
        <p:nvPr/>
      </p:nvGrpSpPr>
      <p:grpSpPr>
        <a:xfrm>
          <a:off x="0" y="0"/>
          <a:ext cx="0" cy="0"/>
          <a:chOff x="0" y="0"/>
          <a:chExt cx="0" cy="0"/>
        </a:xfrm>
      </p:grpSpPr>
      <p:pic>
        <p:nvPicPr>
          <p:cNvPr id="3" name="Imagen 5">
            <a:extLst>
              <a:ext uri="{FF2B5EF4-FFF2-40B4-BE49-F238E27FC236}">
                <a16:creationId xmlns:a16="http://schemas.microsoft.com/office/drawing/2014/main" id="{A1749BFE-B3FD-F88B-0F25-699AEE097D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600" y="1016063"/>
            <a:ext cx="1086499" cy="871881"/>
          </a:xfrm>
          <a:prstGeom prst="rect">
            <a:avLst/>
          </a:prstGeom>
        </p:spPr>
      </p:pic>
      <p:sp>
        <p:nvSpPr>
          <p:cNvPr id="11" name="Text Placeholder 10">
            <a:extLst>
              <a:ext uri="{FF2B5EF4-FFF2-40B4-BE49-F238E27FC236}">
                <a16:creationId xmlns:a16="http://schemas.microsoft.com/office/drawing/2014/main" id="{801D8D08-076A-F059-DDA5-928BDCAC6F46}"/>
              </a:ext>
            </a:extLst>
          </p:cNvPr>
          <p:cNvSpPr>
            <a:spLocks noGrp="1"/>
          </p:cNvSpPr>
          <p:nvPr>
            <p:ph type="body" sz="quarter" idx="12"/>
          </p:nvPr>
        </p:nvSpPr>
        <p:spPr/>
        <p:txBody>
          <a:bodyPr/>
          <a:lstStyle/>
          <a:p>
            <a:r>
              <a:rPr lang="en-US" dirty="0"/>
              <a:t>03</a:t>
            </a:r>
          </a:p>
        </p:txBody>
      </p:sp>
      <p:sp>
        <p:nvSpPr>
          <p:cNvPr id="8" name="Text Placeholder 7">
            <a:extLst>
              <a:ext uri="{FF2B5EF4-FFF2-40B4-BE49-F238E27FC236}">
                <a16:creationId xmlns:a16="http://schemas.microsoft.com/office/drawing/2014/main" id="{1227114B-B063-C254-50A8-5C22B0003912}"/>
              </a:ext>
            </a:extLst>
          </p:cNvPr>
          <p:cNvSpPr>
            <a:spLocks noGrp="1"/>
          </p:cNvSpPr>
          <p:nvPr>
            <p:ph type="body" sz="quarter" idx="11"/>
          </p:nvPr>
        </p:nvSpPr>
        <p:spPr>
          <a:xfrm>
            <a:off x="156563" y="2699108"/>
            <a:ext cx="7235687" cy="125557"/>
          </a:xfrm>
        </p:spPr>
        <p:txBody>
          <a:bodyPr lIns="91440" tIns="45720" rIns="91440" bIns="45720" anchor="t"/>
          <a:lstStyle/>
          <a:p>
            <a:pPr algn="just"/>
            <a:r>
              <a:rPr lang="es-ES" sz="1200" dirty="0"/>
              <a:t>Otro ejemplo similar es el siguiente, en el que se indica que un registro de catálogo (DCAT) cumple con la </a:t>
            </a:r>
            <a:r>
              <a:rPr lang="es-ES" sz="1200" dirty="0">
                <a:hlinkClick r:id="rId4"/>
              </a:rPr>
              <a:t>extensión </a:t>
            </a:r>
            <a:r>
              <a:rPr lang="es-ES" sz="1200" dirty="0" err="1">
                <a:hlinkClick r:id="rId4"/>
              </a:rPr>
              <a:t>GeoDCAT</a:t>
            </a:r>
            <a:r>
              <a:rPr lang="es-ES" sz="1200" dirty="0">
                <a:hlinkClick r:id="rId4"/>
              </a:rPr>
              <a:t>-AP</a:t>
            </a:r>
            <a:r>
              <a:rPr lang="es-ES" sz="1200" dirty="0"/>
              <a:t>.</a:t>
            </a:r>
          </a:p>
        </p:txBody>
      </p:sp>
      <p:sp>
        <p:nvSpPr>
          <p:cNvPr id="5" name="Rectángulo 12">
            <a:extLst>
              <a:ext uri="{FF2B5EF4-FFF2-40B4-BE49-F238E27FC236}">
                <a16:creationId xmlns:a16="http://schemas.microsoft.com/office/drawing/2014/main" id="{8B262566-7FFA-FCB4-2D23-38EE870FCD93}"/>
              </a:ext>
            </a:extLst>
          </p:cNvPr>
          <p:cNvSpPr/>
          <p:nvPr/>
        </p:nvSpPr>
        <p:spPr>
          <a:xfrm>
            <a:off x="166069" y="3439871"/>
            <a:ext cx="7227536" cy="2757999"/>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myDataset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dcat:Dataset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b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br>
            <a:endPar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myDatasetRecord</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dcat:CatalogRecord</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foaf:primaryTopic</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myDataset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dcterms:conformsTo</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geoDCAT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-AP .</a:t>
            </a:r>
          </a:p>
          <a:p>
            <a:pPr marL="0" indent="0">
              <a:spcBef>
                <a:spcPts val="0"/>
              </a:spcBef>
              <a:buFont typeface="Arial" panose="020B0604020202020204" pitchFamily="34" charset="0"/>
              <a:buNone/>
            </a:pPr>
            <a:b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br>
            <a:endPar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geoDCAT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-AP a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dcterms:Standard</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dcterms:title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GeoDCAT</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 Application Profile. Version 1.0</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dcterms:comment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GeoDCAT</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-AP is developed in the context of the Interoperability</a:t>
            </a:r>
          </a:p>
          <a:p>
            <a:pPr marL="0" indent="0">
              <a:spcBef>
                <a:spcPts val="0"/>
              </a:spcBef>
              <a:buFont typeface="Arial" panose="020B0604020202020204" pitchFamily="34" charset="0"/>
              <a:buNone/>
            </a:pP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    Solutions for European Public Administrations (ISA) </a:t>
            </a:r>
            <a:r>
              <a:rPr lang="en-US" sz="10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Programme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en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dcterms:issued</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2015-12-23</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xsd:date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foaf:page</a:t>
            </a:r>
            <a:endPar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&lt;https://joinup.ec.europa.eu/asset/dcat_application_profile/asset_release/geodcat-ap-v10&gt; .</a:t>
            </a:r>
          </a:p>
        </p:txBody>
      </p:sp>
    </p:spTree>
    <p:extLst>
      <p:ext uri="{BB962C8B-B14F-4D97-AF65-F5344CB8AC3E}">
        <p14:creationId xmlns:p14="http://schemas.microsoft.com/office/powerpoint/2010/main" val="1212413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0F4D1-36B8-7475-7A43-3B14570D66F6}"/>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9A88B534-4EC0-EE30-52C9-1AE42D539509}"/>
              </a:ext>
            </a:extLst>
          </p:cNvPr>
          <p:cNvSpPr>
            <a:spLocks noGrp="1"/>
          </p:cNvSpPr>
          <p:nvPr>
            <p:ph type="body" sz="quarter" idx="12"/>
          </p:nvPr>
        </p:nvSpPr>
        <p:spPr/>
        <p:txBody>
          <a:bodyPr/>
          <a:lstStyle/>
          <a:p>
            <a:r>
              <a:rPr lang="en-US" dirty="0"/>
              <a:t>03</a:t>
            </a:r>
          </a:p>
        </p:txBody>
      </p:sp>
      <p:sp>
        <p:nvSpPr>
          <p:cNvPr id="8" name="Text Placeholder 7">
            <a:extLst>
              <a:ext uri="{FF2B5EF4-FFF2-40B4-BE49-F238E27FC236}">
                <a16:creationId xmlns:a16="http://schemas.microsoft.com/office/drawing/2014/main" id="{601F7C5F-A3EE-F113-D629-3D4A740A7567}"/>
              </a:ext>
            </a:extLst>
          </p:cNvPr>
          <p:cNvSpPr>
            <a:spLocks noGrp="1"/>
          </p:cNvSpPr>
          <p:nvPr>
            <p:ph type="body" sz="quarter" idx="11"/>
          </p:nvPr>
        </p:nvSpPr>
        <p:spPr>
          <a:xfrm>
            <a:off x="156563" y="2038707"/>
            <a:ext cx="7235687" cy="125557"/>
          </a:xfrm>
        </p:spPr>
        <p:txBody>
          <a:bodyPr lIns="91440" tIns="45720" rIns="91440" bIns="45720" anchor="t"/>
          <a:lstStyle/>
          <a:p>
            <a:pPr algn="just"/>
            <a:r>
              <a:rPr lang="es-ES" sz="1200" dirty="0"/>
              <a:t>El nivel básico de descripción espacial es la </a:t>
            </a:r>
            <a:r>
              <a:rPr lang="es-ES" sz="1200" b="1" dirty="0"/>
              <a:t>cobertura espacial del conjunto de datos</a:t>
            </a:r>
            <a:r>
              <a:rPr lang="es-ES" sz="1200" dirty="0"/>
              <a:t>, es decir, el área territorial que abarca el conjunto de datos. Esta metainformación es relevante para un descubrimiento inicial, pero se necesitan otros niveles de descripción para evaluar las opciones de reutilización de un conjunto de datos espaciales.</a:t>
            </a:r>
          </a:p>
          <a:p>
            <a:pPr algn="just"/>
            <a:r>
              <a:rPr lang="es-ES" sz="1200" dirty="0"/>
              <a:t>Por otro lado, determinadas métricas de calidad, como la resolución espacial, también son importantes para determinar la aplicabilidad del </a:t>
            </a:r>
            <a:r>
              <a:rPr lang="es-ES" sz="1200" i="1" dirty="0" err="1"/>
              <a:t>dataset</a:t>
            </a:r>
            <a:r>
              <a:rPr lang="es-ES" sz="1200" dirty="0"/>
              <a:t>.</a:t>
            </a:r>
          </a:p>
          <a:p>
            <a:pPr algn="just"/>
            <a:r>
              <a:rPr lang="es-ES" sz="1200" dirty="0"/>
              <a:t>Además, en el caso de conjuntos de datos cuyas características espaciales varían en función de su cobertura temporal, es recomendable incluir el aspecto temporal explícito en la descripción espacial.</a:t>
            </a:r>
          </a:p>
          <a:p>
            <a:pPr algn="just"/>
            <a:r>
              <a:rPr lang="es-ES" sz="1200" dirty="0"/>
              <a:t>De forma general,</a:t>
            </a:r>
            <a:r>
              <a:rPr lang="es-ES" sz="1200" b="1" dirty="0"/>
              <a:t> es recomendable publicar conjunto de datos, proporcionando tantos metadatos espaciales como sea necesario, pero al menos la extensión espacial, la cobertura y la representación.</a:t>
            </a:r>
          </a:p>
          <a:p>
            <a:pPr algn="just">
              <a:spcAft>
                <a:spcPts val="1200"/>
              </a:spcAft>
            </a:pPr>
            <a:r>
              <a:rPr lang="es-ES" sz="1200" dirty="0"/>
              <a:t>Son metadatos espaciales útiles, entre otros, los siguientes:</a:t>
            </a:r>
          </a:p>
        </p:txBody>
      </p:sp>
      <p:sp>
        <p:nvSpPr>
          <p:cNvPr id="3" name="Elipse 4">
            <a:extLst>
              <a:ext uri="{FF2B5EF4-FFF2-40B4-BE49-F238E27FC236}">
                <a16:creationId xmlns:a16="http://schemas.microsoft.com/office/drawing/2014/main" id="{5304E245-8560-1355-1BDD-855F68CA1F59}"/>
              </a:ext>
              <a:ext uri="{C183D7F6-B498-43B3-948B-1728B52AA6E4}">
                <adec:decorative xmlns:adec="http://schemas.microsoft.com/office/drawing/2017/decorative" val="1"/>
              </a:ext>
            </a:extLst>
          </p:cNvPr>
          <p:cNvSpPr/>
          <p:nvPr/>
        </p:nvSpPr>
        <p:spPr>
          <a:xfrm>
            <a:off x="778762" y="516809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12">
            <a:extLst>
              <a:ext uri="{FF2B5EF4-FFF2-40B4-BE49-F238E27FC236}">
                <a16:creationId xmlns:a16="http://schemas.microsoft.com/office/drawing/2014/main" id="{5C6C68F1-971B-7514-73E4-94A4FCB990C4}"/>
              </a:ext>
            </a:extLst>
          </p:cNvPr>
          <p:cNvSpPr/>
          <p:nvPr/>
        </p:nvSpPr>
        <p:spPr>
          <a:xfrm>
            <a:off x="1142035" y="5113460"/>
            <a:ext cx="5529839" cy="461665"/>
          </a:xfrm>
          <a:prstGeom prst="rect">
            <a:avLst/>
          </a:prstGeom>
        </p:spPr>
        <p:txBody>
          <a:bodyPr wrap="square">
            <a:spAutoFit/>
          </a:bodyPr>
          <a:lstStyle/>
          <a:p>
            <a:pPr algn="just"/>
            <a:r>
              <a:rPr lang="es-ES" sz="1200" dirty="0"/>
              <a:t>Las </a:t>
            </a:r>
            <a:r>
              <a:rPr lang="es-ES" sz="1200" b="1" dirty="0"/>
              <a:t>propiedades geométricas </a:t>
            </a:r>
            <a:r>
              <a:rPr lang="es-ES" sz="1200" dirty="0"/>
              <a:t>(límite, cuadro delimitador o </a:t>
            </a:r>
            <a:r>
              <a:rPr lang="es-ES" sz="1200" i="1" dirty="0" err="1"/>
              <a:t>bounding</a:t>
            </a:r>
            <a:r>
              <a:rPr lang="es-ES" sz="1200" i="1" dirty="0"/>
              <a:t> box</a:t>
            </a:r>
            <a:r>
              <a:rPr lang="es-ES" sz="1200" dirty="0"/>
              <a:t>, región, línea central, centroide o campo) </a:t>
            </a:r>
          </a:p>
        </p:txBody>
      </p:sp>
      <p:sp>
        <p:nvSpPr>
          <p:cNvPr id="5" name="Elipse 4">
            <a:extLst>
              <a:ext uri="{FF2B5EF4-FFF2-40B4-BE49-F238E27FC236}">
                <a16:creationId xmlns:a16="http://schemas.microsoft.com/office/drawing/2014/main" id="{29B1CE97-810D-1CCF-4234-3D8623317431}"/>
              </a:ext>
              <a:ext uri="{C183D7F6-B498-43B3-948B-1728B52AA6E4}">
                <adec:decorative xmlns:adec="http://schemas.microsoft.com/office/drawing/2017/decorative" val="1"/>
              </a:ext>
            </a:extLst>
          </p:cNvPr>
          <p:cNvSpPr/>
          <p:nvPr/>
        </p:nvSpPr>
        <p:spPr>
          <a:xfrm>
            <a:off x="778762" y="6457473"/>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12">
            <a:extLst>
              <a:ext uri="{FF2B5EF4-FFF2-40B4-BE49-F238E27FC236}">
                <a16:creationId xmlns:a16="http://schemas.microsoft.com/office/drawing/2014/main" id="{20D2483A-844E-1C44-7A44-0DA5A7052326}"/>
              </a:ext>
            </a:extLst>
          </p:cNvPr>
          <p:cNvSpPr/>
          <p:nvPr/>
        </p:nvSpPr>
        <p:spPr>
          <a:xfrm>
            <a:off x="1142035" y="6402843"/>
            <a:ext cx="5529839" cy="461665"/>
          </a:xfrm>
          <a:prstGeom prst="rect">
            <a:avLst/>
          </a:prstGeom>
        </p:spPr>
        <p:txBody>
          <a:bodyPr wrap="square">
            <a:spAutoFit/>
          </a:bodyPr>
          <a:lstStyle/>
          <a:p>
            <a:pPr algn="just"/>
            <a:r>
              <a:rPr lang="es-ES" sz="1200" dirty="0"/>
              <a:t>La </a:t>
            </a:r>
            <a:r>
              <a:rPr lang="es-ES" sz="1200" b="1" dirty="0"/>
              <a:t>resolución espacial </a:t>
            </a:r>
            <a:r>
              <a:rPr lang="es-ES" sz="1200" dirty="0"/>
              <a:t>también denominada precisión posicional de los datos espaciales.</a:t>
            </a:r>
          </a:p>
        </p:txBody>
      </p:sp>
      <p:sp>
        <p:nvSpPr>
          <p:cNvPr id="9" name="Text Placeholder 7">
            <a:extLst>
              <a:ext uri="{FF2B5EF4-FFF2-40B4-BE49-F238E27FC236}">
                <a16:creationId xmlns:a16="http://schemas.microsoft.com/office/drawing/2014/main" id="{FFF12AA0-FF4C-0814-398B-35F24A9F73A9}"/>
              </a:ext>
            </a:extLst>
          </p:cNvPr>
          <p:cNvSpPr txBox="1">
            <a:spLocks/>
          </p:cNvSpPr>
          <p:nvPr/>
        </p:nvSpPr>
        <p:spPr>
          <a:xfrm>
            <a:off x="218671" y="7210053"/>
            <a:ext cx="7173579" cy="183234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s-ES" sz="1200" dirty="0"/>
              <a:t>Como se ha indicado, en el contexto de la información geográfica, el estándar de referencia para describir metadatos es el </a:t>
            </a:r>
            <a:r>
              <a:rPr lang="es-ES" sz="1200" dirty="0">
                <a:hlinkClick r:id="rId3"/>
              </a:rPr>
              <a:t>Reglamento (CED) 1205/2008 de Metadatos </a:t>
            </a:r>
            <a:r>
              <a:rPr lang="es-ES" sz="1200" dirty="0"/>
              <a:t>que se basa en la norma </a:t>
            </a:r>
            <a:r>
              <a:rPr lang="es-ES" sz="1200" dirty="0">
                <a:hlinkClick r:id="rId4"/>
              </a:rPr>
              <a:t>ISO 19115:2003</a:t>
            </a:r>
            <a:r>
              <a:rPr lang="es-ES" sz="1200" dirty="0"/>
              <a:t> (</a:t>
            </a:r>
            <a:r>
              <a:rPr lang="es-ES" sz="1200" dirty="0" err="1"/>
              <a:t>Geographic</a:t>
            </a:r>
            <a:r>
              <a:rPr lang="es-ES" sz="1200" dirty="0"/>
              <a:t> </a:t>
            </a:r>
            <a:r>
              <a:rPr lang="es-ES" sz="1200" dirty="0" err="1"/>
              <a:t>information</a:t>
            </a:r>
            <a:r>
              <a:rPr lang="es-ES" sz="1200" dirty="0"/>
              <a:t> -- Metadata. ISO/TC 211. ISO. 2003). Si bien se dispone de una versión actualizada de 2014 </a:t>
            </a:r>
            <a:r>
              <a:rPr lang="es-ES" sz="1200" dirty="0">
                <a:hlinkClick r:id="rId5"/>
              </a:rPr>
              <a:t>ISO 19115-1:2014</a:t>
            </a:r>
            <a:r>
              <a:rPr lang="es-ES" sz="1200" dirty="0"/>
              <a:t> la compatibilidad con esta versión no siempre está garantizada, tal es así que en </a:t>
            </a:r>
            <a:r>
              <a:rPr lang="es-ES" sz="1200" dirty="0" err="1"/>
              <a:t>GeoDCAT</a:t>
            </a:r>
            <a:r>
              <a:rPr lang="es-ES" sz="1200" dirty="0"/>
              <a:t>-AP 3.0.0 se sigue haciendo referencia a la versión de 2003, incluyendo al final una </a:t>
            </a:r>
            <a:r>
              <a:rPr lang="es-ES" sz="1200" dirty="0">
                <a:hlinkClick r:id="rId6"/>
              </a:rPr>
              <a:t>sección que compara INSPIRE y la ISO 19115-1:2014</a:t>
            </a:r>
            <a:r>
              <a:rPr lang="es-ES" sz="1200" dirty="0"/>
              <a:t>.</a:t>
            </a:r>
          </a:p>
          <a:p>
            <a:pPr algn="just">
              <a:lnSpc>
                <a:spcPct val="100000"/>
              </a:lnSpc>
            </a:pPr>
            <a:r>
              <a:rPr lang="es-ES" sz="1200" dirty="0"/>
              <a:t>A continuación, se incluyen varios ejemplos que ilustran la forma de especificar metadatos del contexto geoespacial.</a:t>
            </a:r>
          </a:p>
        </p:txBody>
      </p:sp>
      <p:sp>
        <p:nvSpPr>
          <p:cNvPr id="2" name="Elipse 4">
            <a:extLst>
              <a:ext uri="{FF2B5EF4-FFF2-40B4-BE49-F238E27FC236}">
                <a16:creationId xmlns:a16="http://schemas.microsoft.com/office/drawing/2014/main" id="{88597943-7D89-8A57-03B4-F324DBABE9C6}"/>
              </a:ext>
              <a:ext uri="{C183D7F6-B498-43B3-948B-1728B52AA6E4}">
                <adec:decorative xmlns:adec="http://schemas.microsoft.com/office/drawing/2017/decorative" val="1"/>
              </a:ext>
            </a:extLst>
          </p:cNvPr>
          <p:cNvSpPr/>
          <p:nvPr/>
        </p:nvSpPr>
        <p:spPr>
          <a:xfrm>
            <a:off x="778762" y="5841394"/>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12">
            <a:extLst>
              <a:ext uri="{FF2B5EF4-FFF2-40B4-BE49-F238E27FC236}">
                <a16:creationId xmlns:a16="http://schemas.microsoft.com/office/drawing/2014/main" id="{DB13641B-F26F-83C2-0624-0B477F9065D7}"/>
              </a:ext>
            </a:extLst>
          </p:cNvPr>
          <p:cNvSpPr/>
          <p:nvPr/>
        </p:nvSpPr>
        <p:spPr>
          <a:xfrm>
            <a:off x="1142035" y="5825461"/>
            <a:ext cx="5529839" cy="276999"/>
          </a:xfrm>
          <a:prstGeom prst="rect">
            <a:avLst/>
          </a:prstGeom>
        </p:spPr>
        <p:txBody>
          <a:bodyPr wrap="square">
            <a:spAutoFit/>
          </a:bodyPr>
          <a:lstStyle/>
          <a:p>
            <a:pPr algn="just"/>
            <a:r>
              <a:rPr lang="es-ES" sz="1200" dirty="0"/>
              <a:t>El </a:t>
            </a:r>
            <a:r>
              <a:rPr lang="es-ES" sz="1200" b="1" dirty="0"/>
              <a:t>sistema de referencia de coordenadas</a:t>
            </a:r>
            <a:r>
              <a:rPr lang="es-ES" sz="1200" dirty="0"/>
              <a:t>.</a:t>
            </a:r>
          </a:p>
        </p:txBody>
      </p:sp>
      <p:pic>
        <p:nvPicPr>
          <p:cNvPr id="12" name="Imagen 5">
            <a:extLst>
              <a:ext uri="{FF2B5EF4-FFF2-40B4-BE49-F238E27FC236}">
                <a16:creationId xmlns:a16="http://schemas.microsoft.com/office/drawing/2014/main" id="{37E0B2AB-8EFE-CF8C-E870-E00820265FB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97600" y="1016063"/>
            <a:ext cx="1086499" cy="871881"/>
          </a:xfrm>
          <a:prstGeom prst="rect">
            <a:avLst/>
          </a:prstGeom>
        </p:spPr>
      </p:pic>
    </p:spTree>
    <p:extLst>
      <p:ext uri="{BB962C8B-B14F-4D97-AF65-F5344CB8AC3E}">
        <p14:creationId xmlns:p14="http://schemas.microsoft.com/office/powerpoint/2010/main" val="491870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24DD3-95E3-AFBD-624F-91E02B3C0773}"/>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88C024B1-E5C0-7B54-A01F-AC2D72DB2D19}"/>
              </a:ext>
            </a:extLst>
          </p:cNvPr>
          <p:cNvSpPr>
            <a:spLocks noGrp="1"/>
          </p:cNvSpPr>
          <p:nvPr>
            <p:ph type="body" sz="quarter" idx="11"/>
          </p:nvPr>
        </p:nvSpPr>
        <p:spPr>
          <a:xfrm>
            <a:off x="161987" y="2159980"/>
            <a:ext cx="7131469" cy="742403"/>
          </a:xfrm>
        </p:spPr>
        <p:txBody>
          <a:bodyPr lIns="91440" tIns="45720" rIns="91440" bIns="45720" anchor="t"/>
          <a:lstStyle/>
          <a:p>
            <a:pPr algn="just"/>
            <a:r>
              <a:rPr lang="es-ES" sz="1200" dirty="0"/>
              <a:t>En el ejemplo siguiente se describe el Sistema de Referencias de Coordenadas de un </a:t>
            </a:r>
            <a:r>
              <a:rPr lang="es-ES" sz="1200" i="1" dirty="0" err="1"/>
              <a:t>dataset</a:t>
            </a:r>
            <a:r>
              <a:rPr lang="es-ES" sz="1200" dirty="0"/>
              <a:t> en concreto:</a:t>
            </a:r>
          </a:p>
        </p:txBody>
      </p:sp>
      <p:sp>
        <p:nvSpPr>
          <p:cNvPr id="11" name="Text Placeholder 10">
            <a:extLst>
              <a:ext uri="{FF2B5EF4-FFF2-40B4-BE49-F238E27FC236}">
                <a16:creationId xmlns:a16="http://schemas.microsoft.com/office/drawing/2014/main" id="{0C140A61-6770-E9BF-308C-117327D173F8}"/>
              </a:ext>
            </a:extLst>
          </p:cNvPr>
          <p:cNvSpPr>
            <a:spLocks noGrp="1"/>
          </p:cNvSpPr>
          <p:nvPr>
            <p:ph type="body" sz="quarter" idx="12"/>
          </p:nvPr>
        </p:nvSpPr>
        <p:spPr/>
        <p:txBody>
          <a:bodyPr/>
          <a:lstStyle/>
          <a:p>
            <a:r>
              <a:rPr lang="en-US" dirty="0"/>
              <a:t>03</a:t>
            </a:r>
          </a:p>
        </p:txBody>
      </p:sp>
      <p:sp>
        <p:nvSpPr>
          <p:cNvPr id="17" name="Rectángulo 12">
            <a:extLst>
              <a:ext uri="{FF2B5EF4-FFF2-40B4-BE49-F238E27FC236}">
                <a16:creationId xmlns:a16="http://schemas.microsoft.com/office/drawing/2014/main" id="{5925EAE4-C807-056B-4B67-D4994BC14905}"/>
              </a:ext>
            </a:extLst>
          </p:cNvPr>
          <p:cNvSpPr/>
          <p:nvPr/>
        </p:nvSpPr>
        <p:spPr>
          <a:xfrm>
            <a:off x="266219" y="2537798"/>
            <a:ext cx="6967958" cy="3124140"/>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ex: &lt;http://data.example.org/datasets/&gt;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&lt;http://www.w3.org/ns/dcat#&gt;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&lt;http://purl.org/dc/terms/&gt;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@prefix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skos</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&lt;http://www.w3.org/2004/02/skos/core#&gt; .</a:t>
            </a:r>
          </a:p>
          <a:p>
            <a:pPr marL="0" indent="0">
              <a:spcBef>
                <a:spcPts val="0"/>
              </a:spcBef>
              <a:buFont typeface="Arial" panose="020B0604020202020204" pitchFamily="34" charset="0"/>
              <a:buNone/>
            </a:pPr>
            <a:b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br>
            <a:endPar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spcBef>
                <a:spcPts val="0"/>
              </a:spcBef>
              <a:buFont typeface="Arial" panose="020B0604020202020204" pitchFamily="34" charset="0"/>
              <a:buNone/>
            </a:pP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ex:ExampleDataset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dcat:Dataset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dcterms:conformsTo</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&lt;http://www.opengis.net/def/crs/EPSG/0/32630&gt; .</a:t>
            </a:r>
          </a:p>
          <a:p>
            <a:pPr marL="0" indent="0">
              <a:spcBef>
                <a:spcPts val="0"/>
              </a:spcBef>
              <a:buFont typeface="Arial" panose="020B0604020202020204" pitchFamily="34" charset="0"/>
              <a:buNone/>
            </a:pPr>
            <a:b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br>
            <a:endPar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&lt;http://www.opengis.net/def/crs/EPSG/0/32630&gt;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dcterms:Standard</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skos:Concept</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dcterms:type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&lt;http://inspire.ec.europa.eu/glossary/SpatialReferenceSystem&gt;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dcterms:identifier</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http://www.opengis.net/def/crs/EPSG/0/32630</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"^^xsd:anyURI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skos:prefLabel</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WGS 84 / UTM </a:t>
            </a:r>
            <a:r>
              <a:rPr lang="es-ES" sz="1000"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zone</a:t>
            </a:r>
            <a:r>
              <a:rPr lang="es-E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 30N</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"@en ;</a:t>
            </a:r>
          </a:p>
          <a:p>
            <a:pPr marL="0" indent="0">
              <a:spcBef>
                <a:spcPts val="0"/>
              </a:spcBef>
              <a:buFont typeface="Arial" panose="020B0604020202020204" pitchFamily="34" charset="0"/>
              <a:buNone/>
            </a:pP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s-E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skos:inScheme</a:t>
            </a:r>
            <a:r>
              <a:rPr lang="es-E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&lt;http://www.opengis.net/def/crs/EPSG/0/&gt; .</a:t>
            </a:r>
          </a:p>
        </p:txBody>
      </p:sp>
      <p:sp>
        <p:nvSpPr>
          <p:cNvPr id="3" name="Text Placeholder 7">
            <a:extLst>
              <a:ext uri="{FF2B5EF4-FFF2-40B4-BE49-F238E27FC236}">
                <a16:creationId xmlns:a16="http://schemas.microsoft.com/office/drawing/2014/main" id="{59625F26-1F41-77F8-54E9-DAAA36F872F7}"/>
              </a:ext>
            </a:extLst>
          </p:cNvPr>
          <p:cNvSpPr txBox="1">
            <a:spLocks/>
          </p:cNvSpPr>
          <p:nvPr/>
        </p:nvSpPr>
        <p:spPr>
          <a:xfrm>
            <a:off x="161987" y="5826300"/>
            <a:ext cx="7235687" cy="536400"/>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200" dirty="0"/>
              <a:t>En el ejemplo siguiente se muestra una forma de documentar la precisión espacial o resolución de datos espaciales. Este requisito se cumple haciendo uso del vocabulario </a:t>
            </a:r>
            <a:r>
              <a:rPr lang="es-ES" sz="1200" b="1" dirty="0"/>
              <a:t>Data </a:t>
            </a:r>
            <a:r>
              <a:rPr lang="es-ES" sz="1200" b="1" dirty="0" err="1"/>
              <a:t>Quality</a:t>
            </a:r>
            <a:r>
              <a:rPr lang="es-ES" sz="1200" b="1" dirty="0"/>
              <a:t> </a:t>
            </a:r>
            <a:r>
              <a:rPr lang="es-ES" sz="1200" b="1" dirty="0" err="1"/>
              <a:t>Vocabulary</a:t>
            </a:r>
            <a:r>
              <a:rPr lang="es-ES" sz="1200" b="1" dirty="0"/>
              <a:t> (DQV).</a:t>
            </a:r>
            <a:endParaRPr lang="es-ES" sz="1200" dirty="0"/>
          </a:p>
        </p:txBody>
      </p:sp>
      <p:sp>
        <p:nvSpPr>
          <p:cNvPr id="2" name="Rectángulo 12">
            <a:extLst>
              <a:ext uri="{FF2B5EF4-FFF2-40B4-BE49-F238E27FC236}">
                <a16:creationId xmlns:a16="http://schemas.microsoft.com/office/drawing/2014/main" id="{81DA61A4-CFD0-0238-5726-E7D72B2A7DB8}"/>
              </a:ext>
            </a:extLst>
          </p:cNvPr>
          <p:cNvSpPr/>
          <p:nvPr/>
        </p:nvSpPr>
        <p:spPr>
          <a:xfrm>
            <a:off x="266218" y="6362700"/>
            <a:ext cx="6967959" cy="3002280"/>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myDataset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dcat:Dataset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dqv:hasQualityMeasurement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myDatasetPrecision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myDatasetAccuracy</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b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br>
            <a:endPar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myDatasetPrecision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dqv:QualityMeasurement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dqv:isMeasurementOf</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spatialResolutionAsDistance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dqv:value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1000</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xsd:decimal</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sdmx-attribute:unitMeasure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&lt;http://www.wurvoc.org/vocabularies/om-1.8/metre&gt;</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endPar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spatialResolutionAsDistance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dqv:Metric</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skos:definition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Spatial resolution of a dataset expressed as distance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en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dqv:expectedDataType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xsd:decimal</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dqv:inDimension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dqv:precision</a:t>
            </a:r>
            <a:endPar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endParaRP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p:txBody>
      </p:sp>
      <p:pic>
        <p:nvPicPr>
          <p:cNvPr id="4" name="Imagen 5">
            <a:extLst>
              <a:ext uri="{FF2B5EF4-FFF2-40B4-BE49-F238E27FC236}">
                <a16:creationId xmlns:a16="http://schemas.microsoft.com/office/drawing/2014/main" id="{44AF5184-D8B1-5A06-1D32-D5391CD0D0A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600" y="1016063"/>
            <a:ext cx="1086499" cy="871881"/>
          </a:xfrm>
          <a:prstGeom prst="rect">
            <a:avLst/>
          </a:prstGeom>
        </p:spPr>
      </p:pic>
      <p:sp>
        <p:nvSpPr>
          <p:cNvPr id="7" name="Text Placeholder 7">
            <a:extLst>
              <a:ext uri="{FF2B5EF4-FFF2-40B4-BE49-F238E27FC236}">
                <a16:creationId xmlns:a16="http://schemas.microsoft.com/office/drawing/2014/main" id="{600316CD-9193-A6CD-A5D3-B47A14442122}"/>
              </a:ext>
            </a:extLst>
          </p:cNvPr>
          <p:cNvSpPr txBox="1">
            <a:spLocks/>
          </p:cNvSpPr>
          <p:nvPr/>
        </p:nvSpPr>
        <p:spPr>
          <a:xfrm>
            <a:off x="266218" y="9568164"/>
            <a:ext cx="7027238" cy="536400"/>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La precisión también puede ser expresada de forma alternativa </a:t>
            </a:r>
            <a:r>
              <a:rPr lang="es-ES" sz="1200" dirty="0">
                <a:hlinkClick r:id="rId4"/>
              </a:rPr>
              <a:t>especificando la escala equivalente como una fracción</a:t>
            </a:r>
            <a:r>
              <a:rPr lang="es-ES" sz="1200" dirty="0"/>
              <a:t>, (por ejemplo, 1:1.000, 1:1.000.000) o especificando la distancia angular.</a:t>
            </a:r>
          </a:p>
        </p:txBody>
      </p:sp>
    </p:spTree>
    <p:extLst>
      <p:ext uri="{BB962C8B-B14F-4D97-AF65-F5344CB8AC3E}">
        <p14:creationId xmlns:p14="http://schemas.microsoft.com/office/powerpoint/2010/main" val="952215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19C81-9876-46AA-71F5-808AEF42FA40}"/>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AE5C66E9-1CF1-6C51-83E5-CEB691999016}"/>
              </a:ext>
            </a:extLst>
          </p:cNvPr>
          <p:cNvSpPr>
            <a:spLocks noGrp="1" noChangeAspect="1"/>
          </p:cNvSpPr>
          <p:nvPr>
            <p:ph type="body" sz="quarter" idx="10"/>
          </p:nvPr>
        </p:nvSpPr>
        <p:spPr>
          <a:prstGeom prst="rect">
            <a:avLst/>
          </a:prstGeom>
        </p:spPr>
        <p:txBody>
          <a:bodyPr/>
          <a:lstStyle/>
          <a:p>
            <a:r>
              <a:rPr lang="es-ES" dirty="0"/>
              <a:t>Contexto de la información geoespacial</a:t>
            </a:r>
          </a:p>
        </p:txBody>
      </p:sp>
      <p:sp>
        <p:nvSpPr>
          <p:cNvPr id="11" name="Text Placeholder 10">
            <a:extLst>
              <a:ext uri="{FF2B5EF4-FFF2-40B4-BE49-F238E27FC236}">
                <a16:creationId xmlns:a16="http://schemas.microsoft.com/office/drawing/2014/main" id="{94CC81E4-EAFD-4864-3A0D-7C428BB96EA2}"/>
              </a:ext>
            </a:extLst>
          </p:cNvPr>
          <p:cNvSpPr>
            <a:spLocks noGrp="1"/>
          </p:cNvSpPr>
          <p:nvPr>
            <p:ph type="body" sz="quarter" idx="12"/>
          </p:nvPr>
        </p:nvSpPr>
        <p:spPr/>
        <p:txBody>
          <a:bodyPr/>
          <a:lstStyle/>
          <a:p>
            <a:r>
              <a:rPr lang="en-US" dirty="0"/>
              <a:t>02</a:t>
            </a:r>
          </a:p>
        </p:txBody>
      </p:sp>
      <p:sp>
        <p:nvSpPr>
          <p:cNvPr id="3" name="CuadroTexto 4">
            <a:extLst>
              <a:ext uri="{FF2B5EF4-FFF2-40B4-BE49-F238E27FC236}">
                <a16:creationId xmlns:a16="http://schemas.microsoft.com/office/drawing/2014/main" id="{46FB5E5C-EE23-4F8A-5810-020C94B7D0B6}"/>
              </a:ext>
            </a:extLst>
          </p:cNvPr>
          <p:cNvSpPr txBox="1"/>
          <p:nvPr/>
        </p:nvSpPr>
        <p:spPr>
          <a:xfrm>
            <a:off x="462754" y="6027392"/>
            <a:ext cx="6634163" cy="1384995"/>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 sz="1200" dirty="0"/>
              <a:t>Pero para poder aplicar una proyección cartográfica es necesario disponer de un </a:t>
            </a:r>
            <a:r>
              <a:rPr lang="es-ES" sz="1200" b="1" dirty="0"/>
              <a:t>Sistema de Referencia de Coordenadas</a:t>
            </a:r>
            <a:r>
              <a:rPr lang="es-ES" sz="1200" dirty="0"/>
              <a:t> </a:t>
            </a:r>
            <a:r>
              <a:rPr lang="es-ES" sz="1200" b="1" dirty="0"/>
              <a:t>(SRC) </a:t>
            </a:r>
            <a:r>
              <a:rPr lang="es-ES" sz="1200" dirty="0"/>
              <a:t>que relacione los puntos georreferenciados a un sistema de coordenadas en la Tierra, con los de un mapa referenciado a otro sistema de coordenadas en el plano. Pero esto no es sencillo, ya que la forma de la Tierra es irregular, es decir, no es una esfera perfecta, sino que es un </a:t>
            </a:r>
            <a:r>
              <a:rPr lang="es-ES" sz="1200" b="1" dirty="0"/>
              <a:t>geoide</a:t>
            </a:r>
            <a:r>
              <a:rPr lang="es-ES" sz="1200" dirty="0"/>
              <a:t>, y es necesario asemejar la Tierra a figuras geométricas como los </a:t>
            </a:r>
            <a:r>
              <a:rPr lang="es-ES" sz="1200" b="1" dirty="0"/>
              <a:t>elipsoides</a:t>
            </a:r>
            <a:r>
              <a:rPr lang="es-ES" sz="1200" dirty="0"/>
              <a:t> de referencia, que es una esfera achatada por los polos y ensanchada en el Ecuador, resultado de la revolución de una elipse</a:t>
            </a:r>
            <a:r>
              <a:rPr lang="es-ES" sz="1200" b="1" dirty="0"/>
              <a:t>.</a:t>
            </a:r>
          </a:p>
        </p:txBody>
      </p:sp>
      <p:sp>
        <p:nvSpPr>
          <p:cNvPr id="7" name="CuadroTexto 4">
            <a:extLst>
              <a:ext uri="{FF2B5EF4-FFF2-40B4-BE49-F238E27FC236}">
                <a16:creationId xmlns:a16="http://schemas.microsoft.com/office/drawing/2014/main" id="{B6F7131F-65A3-252D-93C5-B4A863FC9E90}"/>
              </a:ext>
            </a:extLst>
          </p:cNvPr>
          <p:cNvSpPr txBox="1"/>
          <p:nvPr/>
        </p:nvSpPr>
        <p:spPr>
          <a:xfrm>
            <a:off x="462755" y="2463484"/>
            <a:ext cx="6634163" cy="1046440"/>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 sz="1200" dirty="0"/>
              <a:t>La representación visual de la información geográfica se puede hacer sobre una esfera (globo terráqueo), pero generalmente se hace en una superficie plana, un mapa. Este proceso de asignar un punto de la superficie de la Tierra sobre un mapa o superficie plana se conoce como </a:t>
            </a:r>
            <a:r>
              <a:rPr lang="es-ES" sz="1200" b="1" dirty="0"/>
              <a:t>Proyección cartográfica.</a:t>
            </a:r>
          </a:p>
          <a:p>
            <a:pPr marL="0" indent="0" algn="just">
              <a:buNone/>
            </a:pPr>
            <a:endParaRPr lang="es-ES_tradnl" dirty="0"/>
          </a:p>
        </p:txBody>
      </p:sp>
      <p:sp>
        <p:nvSpPr>
          <p:cNvPr id="13" name="Rectángulo 27">
            <a:extLst>
              <a:ext uri="{FF2B5EF4-FFF2-40B4-BE49-F238E27FC236}">
                <a16:creationId xmlns:a16="http://schemas.microsoft.com/office/drawing/2014/main" id="{BEA502EE-20E5-7A4E-B60A-A56C2A31AD19}"/>
              </a:ext>
            </a:extLst>
          </p:cNvPr>
          <p:cNvSpPr/>
          <p:nvPr/>
        </p:nvSpPr>
        <p:spPr>
          <a:xfrm>
            <a:off x="599032" y="7994729"/>
            <a:ext cx="2538745" cy="1200329"/>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200" dirty="0"/>
              <a:t>De esta forma, el elipsoide es la forma geométrica que mejor se adapta a la forma real de la Tierra y, por consiguiente, la que mejor permite idealizar ésta logrando un mayor ajuste.</a:t>
            </a:r>
          </a:p>
        </p:txBody>
      </p:sp>
      <p:pic>
        <p:nvPicPr>
          <p:cNvPr id="14" name="Picture 13" descr="Comparativa elipsoide y la Tierra">
            <a:extLst>
              <a:ext uri="{FF2B5EF4-FFF2-40B4-BE49-F238E27FC236}">
                <a16:creationId xmlns:a16="http://schemas.microsoft.com/office/drawing/2014/main" id="{092F4C2C-F3FB-0B4B-A2A6-3EE5A31DDA7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7777" y="7644190"/>
            <a:ext cx="3822862" cy="2130267"/>
          </a:xfrm>
          <a:prstGeom prst="rect">
            <a:avLst/>
          </a:prstGeom>
          <a:noFill/>
          <a:ln>
            <a:noFill/>
          </a:ln>
        </p:spPr>
      </p:pic>
      <p:pic>
        <p:nvPicPr>
          <p:cNvPr id="5" name="Imagen 4" descr="Mapa&#10;&#10;El contenido generado por IA puede ser incorrecto.">
            <a:extLst>
              <a:ext uri="{FF2B5EF4-FFF2-40B4-BE49-F238E27FC236}">
                <a16:creationId xmlns:a16="http://schemas.microsoft.com/office/drawing/2014/main" id="{26CE907A-F4AC-2881-15F9-47422547DAC7}"/>
              </a:ext>
            </a:extLst>
          </p:cNvPr>
          <p:cNvPicPr>
            <a:picLocks noChangeAspect="1"/>
          </p:cNvPicPr>
          <p:nvPr/>
        </p:nvPicPr>
        <p:blipFill>
          <a:blip r:embed="rId4" cstate="screen">
            <a:extLst>
              <a:ext uri="{28A0092B-C50C-407E-A947-70E740481C1C}">
                <a14:useLocalDpi xmlns:a14="http://schemas.microsoft.com/office/drawing/2010/main"/>
              </a:ext>
            </a:extLst>
          </a:blip>
          <a:srcRect l="8044" t="9999" r="12456" b="8735"/>
          <a:stretch>
            <a:fillRect/>
          </a:stretch>
        </p:blipFill>
        <p:spPr>
          <a:xfrm>
            <a:off x="1778000" y="3509924"/>
            <a:ext cx="3975100" cy="2285665"/>
          </a:xfrm>
          <a:prstGeom prst="rect">
            <a:avLst/>
          </a:prstGeom>
        </p:spPr>
      </p:pic>
    </p:spTree>
    <p:extLst>
      <p:ext uri="{BB962C8B-B14F-4D97-AF65-F5344CB8AC3E}">
        <p14:creationId xmlns:p14="http://schemas.microsoft.com/office/powerpoint/2010/main" val="4158964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2BF92-FEF1-E50E-E843-F1EFD47B88FC}"/>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62437E04-6F13-45A2-0223-63FE15B4B8C9}"/>
              </a:ext>
            </a:extLst>
          </p:cNvPr>
          <p:cNvSpPr>
            <a:spLocks noGrp="1"/>
          </p:cNvSpPr>
          <p:nvPr>
            <p:ph type="body" sz="quarter" idx="12"/>
          </p:nvPr>
        </p:nvSpPr>
        <p:spPr/>
        <p:txBody>
          <a:bodyPr/>
          <a:lstStyle/>
          <a:p>
            <a:r>
              <a:rPr lang="en-US" dirty="0"/>
              <a:t>03</a:t>
            </a:r>
          </a:p>
        </p:txBody>
      </p:sp>
      <p:sp>
        <p:nvSpPr>
          <p:cNvPr id="8" name="Text Placeholder 7">
            <a:extLst>
              <a:ext uri="{FF2B5EF4-FFF2-40B4-BE49-F238E27FC236}">
                <a16:creationId xmlns:a16="http://schemas.microsoft.com/office/drawing/2014/main" id="{F8CD2433-1A0E-54CD-14FE-870B3ACBB307}"/>
              </a:ext>
            </a:extLst>
          </p:cNvPr>
          <p:cNvSpPr>
            <a:spLocks noGrp="1"/>
          </p:cNvSpPr>
          <p:nvPr>
            <p:ph type="body" sz="quarter" idx="11"/>
          </p:nvPr>
        </p:nvSpPr>
        <p:spPr>
          <a:xfrm>
            <a:off x="156563" y="2038707"/>
            <a:ext cx="7235687" cy="125557"/>
          </a:xfrm>
        </p:spPr>
        <p:txBody>
          <a:bodyPr lIns="91440" tIns="45720" rIns="91440" bIns="45720" anchor="t"/>
          <a:lstStyle/>
          <a:p>
            <a:pPr marL="0" indent="0" algn="just">
              <a:buNone/>
            </a:pPr>
            <a:r>
              <a:rPr lang="es-ES" sz="1200" dirty="0"/>
              <a:t>Para proporcionar metainformación sobre los atributos espaciales del conjunto de datos en formatos procesables por personas y máquinas se puede:</a:t>
            </a:r>
          </a:p>
        </p:txBody>
      </p:sp>
      <p:sp>
        <p:nvSpPr>
          <p:cNvPr id="3" name="Elipse 4">
            <a:extLst>
              <a:ext uri="{FF2B5EF4-FFF2-40B4-BE49-F238E27FC236}">
                <a16:creationId xmlns:a16="http://schemas.microsoft.com/office/drawing/2014/main" id="{45128DAF-62FB-5776-9488-25FB335AFFE9}"/>
              </a:ext>
              <a:ext uri="{C183D7F6-B498-43B3-948B-1728B52AA6E4}">
                <adec:decorative xmlns:adec="http://schemas.microsoft.com/office/drawing/2017/decorative" val="1"/>
              </a:ext>
            </a:extLst>
          </p:cNvPr>
          <p:cNvSpPr/>
          <p:nvPr/>
        </p:nvSpPr>
        <p:spPr>
          <a:xfrm>
            <a:off x="778762" y="2652458"/>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12">
            <a:extLst>
              <a:ext uri="{FF2B5EF4-FFF2-40B4-BE49-F238E27FC236}">
                <a16:creationId xmlns:a16="http://schemas.microsoft.com/office/drawing/2014/main" id="{A0140465-1DB4-3DDB-82E1-535C32ADF054}"/>
              </a:ext>
            </a:extLst>
          </p:cNvPr>
          <p:cNvSpPr/>
          <p:nvPr/>
        </p:nvSpPr>
        <p:spPr>
          <a:xfrm>
            <a:off x="767761" y="2604596"/>
            <a:ext cx="6616338" cy="1384995"/>
          </a:xfrm>
          <a:prstGeom prst="rect">
            <a:avLst/>
          </a:prstGeom>
        </p:spPr>
        <p:txBody>
          <a:bodyPr wrap="square">
            <a:spAutoFit/>
          </a:bodyPr>
          <a:lstStyle/>
          <a:p>
            <a:pPr marL="400050" lvl="1" indent="0" algn="just">
              <a:buNone/>
            </a:pPr>
            <a:r>
              <a:rPr lang="es-ES" sz="1200" dirty="0"/>
              <a:t>Incluir la cobertura espacial de los elementos descritos en el conjunto de datos </a:t>
            </a:r>
            <a:r>
              <a:rPr lang="es-ES" sz="1200" b="1" dirty="0"/>
              <a:t>usando propiedades del vocabulario DCAT</a:t>
            </a:r>
            <a:r>
              <a:rPr lang="es-ES" sz="1200" dirty="0"/>
              <a:t>. La propiedad fundamental en DCAT es </a:t>
            </a:r>
            <a:r>
              <a:rPr lang="es-ES" sz="1200" i="1" dirty="0" err="1"/>
              <a:t>dct:spatial</a:t>
            </a:r>
            <a:r>
              <a:rPr lang="es-ES" sz="1200" dirty="0"/>
              <a:t>, que indica el área geográfica cubierta por el </a:t>
            </a:r>
            <a:r>
              <a:rPr lang="es-ES" sz="1200" i="1" dirty="0" err="1"/>
              <a:t>dataset</a:t>
            </a:r>
            <a:r>
              <a:rPr lang="es-ES" sz="1200" dirty="0"/>
              <a:t>. No obstante, </a:t>
            </a:r>
            <a:r>
              <a:rPr lang="es-ES" sz="1200" b="1" dirty="0"/>
              <a:t>DCAT 2.0 incluye nuevos metadatos útiles para mejorar la descripción de la cobertura espacial</a:t>
            </a:r>
            <a:r>
              <a:rPr lang="es-ES" sz="1200" dirty="0"/>
              <a:t>, como </a:t>
            </a:r>
            <a:r>
              <a:rPr lang="es-ES" sz="1200" i="1" dirty="0" err="1"/>
              <a:t>dct:Location</a:t>
            </a:r>
            <a:r>
              <a:rPr lang="es-ES" sz="1200" dirty="0"/>
              <a:t> y tres nuevas propiedades (</a:t>
            </a:r>
            <a:r>
              <a:rPr lang="es-ES" sz="1200" i="1" dirty="0" err="1"/>
              <a:t>locn:geometry</a:t>
            </a:r>
            <a:r>
              <a:rPr lang="es-ES" sz="1200" i="1" dirty="0"/>
              <a:t>, </a:t>
            </a:r>
            <a:r>
              <a:rPr lang="es-ES" sz="1200" i="1" dirty="0" err="1"/>
              <a:t>dcat:bbox</a:t>
            </a:r>
            <a:r>
              <a:rPr lang="es-ES" sz="1200" i="1" dirty="0"/>
              <a:t>, </a:t>
            </a:r>
            <a:r>
              <a:rPr lang="es-ES" sz="1200" i="1" dirty="0" err="1"/>
              <a:t>dcat:centroid</a:t>
            </a:r>
            <a:r>
              <a:rPr lang="es-ES" sz="1200" dirty="0"/>
              <a:t>) previstas para especificar las coordenadas del área geográfica. Además, la propiedad </a:t>
            </a:r>
            <a:r>
              <a:rPr lang="es-ES" sz="1200" i="1" dirty="0" err="1"/>
              <a:t>dcat:spatialResolutionInMeters</a:t>
            </a:r>
            <a:r>
              <a:rPr lang="es-ES" sz="1200" dirty="0"/>
              <a:t> permite describir la resolución espacial del </a:t>
            </a:r>
            <a:r>
              <a:rPr lang="es-ES" sz="1200" i="1" dirty="0" err="1"/>
              <a:t>dataset</a:t>
            </a:r>
            <a:r>
              <a:rPr lang="es-ES" sz="1200" dirty="0"/>
              <a:t> y sus distribuciones.</a:t>
            </a:r>
          </a:p>
        </p:txBody>
      </p:sp>
      <p:sp>
        <p:nvSpPr>
          <p:cNvPr id="9" name="Text Placeholder 7">
            <a:extLst>
              <a:ext uri="{FF2B5EF4-FFF2-40B4-BE49-F238E27FC236}">
                <a16:creationId xmlns:a16="http://schemas.microsoft.com/office/drawing/2014/main" id="{5C006528-B6E8-22F1-A2CF-CA48E523C883}"/>
              </a:ext>
            </a:extLst>
          </p:cNvPr>
          <p:cNvSpPr txBox="1">
            <a:spLocks/>
          </p:cNvSpPr>
          <p:nvPr/>
        </p:nvSpPr>
        <p:spPr>
          <a:xfrm>
            <a:off x="54344" y="8823344"/>
            <a:ext cx="7173579" cy="1255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9388" indent="0" algn="just">
              <a:buNone/>
            </a:pPr>
            <a:r>
              <a:rPr lang="es-ES" sz="1200" dirty="0"/>
              <a:t>En el ejemplo anterior se está indicando que el área geográfica cubierta por el </a:t>
            </a:r>
            <a:r>
              <a:rPr lang="es-ES" sz="1200" i="1" dirty="0" err="1"/>
              <a:t>dataset</a:t>
            </a:r>
            <a:r>
              <a:rPr lang="es-ES" sz="1200" dirty="0"/>
              <a:t> se corresponde con la Unión Europea y la resolución espacial es de 30 metros.</a:t>
            </a:r>
          </a:p>
        </p:txBody>
      </p:sp>
      <p:pic>
        <p:nvPicPr>
          <p:cNvPr id="12" name="Imagen 5">
            <a:extLst>
              <a:ext uri="{FF2B5EF4-FFF2-40B4-BE49-F238E27FC236}">
                <a16:creationId xmlns:a16="http://schemas.microsoft.com/office/drawing/2014/main" id="{7A2F7581-AE40-4F96-E78F-663743286CD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600" y="1016063"/>
            <a:ext cx="1086499" cy="871881"/>
          </a:xfrm>
          <a:prstGeom prst="rect">
            <a:avLst/>
          </a:prstGeom>
        </p:spPr>
      </p:pic>
      <p:sp>
        <p:nvSpPr>
          <p:cNvPr id="7" name="Text Placeholder 7">
            <a:extLst>
              <a:ext uri="{FF2B5EF4-FFF2-40B4-BE49-F238E27FC236}">
                <a16:creationId xmlns:a16="http://schemas.microsoft.com/office/drawing/2014/main" id="{24B23DD5-D9C8-5BFC-20E3-B40E632E8934}"/>
              </a:ext>
            </a:extLst>
          </p:cNvPr>
          <p:cNvSpPr txBox="1">
            <a:spLocks/>
          </p:cNvSpPr>
          <p:nvPr/>
        </p:nvSpPr>
        <p:spPr>
          <a:xfrm>
            <a:off x="161123" y="4222503"/>
            <a:ext cx="7235687" cy="125557"/>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None/>
            </a:pPr>
            <a:r>
              <a:rPr lang="es-ES" sz="1200" dirty="0"/>
              <a:t>El ejemplo siguiente muestra una descripción de un </a:t>
            </a:r>
            <a:r>
              <a:rPr lang="es-ES" sz="1200" i="1" dirty="0" err="1"/>
              <a:t>dataset</a:t>
            </a:r>
            <a:r>
              <a:rPr lang="es-ES" sz="1200" dirty="0"/>
              <a:t> que contiene datos espaciales expresado usando DCAT 2.0:</a:t>
            </a:r>
          </a:p>
        </p:txBody>
      </p:sp>
      <p:sp>
        <p:nvSpPr>
          <p:cNvPr id="13" name="Rectángulo 12">
            <a:extLst>
              <a:ext uri="{FF2B5EF4-FFF2-40B4-BE49-F238E27FC236}">
                <a16:creationId xmlns:a16="http://schemas.microsoft.com/office/drawing/2014/main" id="{6C98DEBD-70CB-13B0-16A6-F710286B4100}"/>
              </a:ext>
            </a:extLst>
          </p:cNvPr>
          <p:cNvSpPr/>
          <p:nvPr/>
        </p:nvSpPr>
        <p:spPr>
          <a:xfrm>
            <a:off x="259964" y="4743096"/>
            <a:ext cx="6967959" cy="3672708"/>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:dataset-001</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dcat:Dataset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dct:title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Imaginary dataset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en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dcat:keyword</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accountability</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en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transparency</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en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payments</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en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dct:creator</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:finance-employee-001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dct:issued</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2011-12-05</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xsd:date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dct:modified</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2011-12-15</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xsd:date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dcat:contactPoint</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&lt;http://example.org/transparency-office/contact&gt;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dct:temporal</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&lt;http://reference.data.gov.uk/id/quarter/2006-Q1&gt;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dcat:temporalResolution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P1D</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xsd:duration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dct:spatial</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&lt;http://sws.geonames.org/6695072/&gt;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dcat:spatialResolutionInMeters</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dirty="0">
                <a:solidFill>
                  <a:srgbClr val="0E2F62"/>
                </a:solidFill>
                <a:latin typeface="Courier New" panose="02070309020205020404" pitchFamily="49" charset="0"/>
                <a:ea typeface="Menlo" panose="020B0609030804020204" pitchFamily="49" charset="0"/>
                <a:cs typeface="Courier New" panose="02070309020205020404" pitchFamily="49" charset="0"/>
              </a:rPr>
              <a:t>30.0</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xsd:decimal</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dct:publisher</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:finance-ministry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dct:language</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&lt;http://id.loc.gov/vocabulary/iso639-1/en&gt;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dct:accrualPeriodicity</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&lt;http://purl.org/linked-data/sdmx/2009/code#freq-W&gt; ;</a:t>
            </a:r>
          </a:p>
          <a:p>
            <a:pPr marL="0" indent="0">
              <a:lnSpc>
                <a:spcPct val="120000"/>
              </a:lnSpc>
              <a:spcBef>
                <a:spcPts val="0"/>
              </a:spcBef>
              <a:buFont typeface="Arial" panose="020B0604020202020204" pitchFamily="34" charset="0"/>
              <a:buNone/>
            </a:pP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a:t>
            </a: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dcat:distribution</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:dataset-001-csv ;</a:t>
            </a:r>
          </a:p>
        </p:txBody>
      </p:sp>
    </p:spTree>
    <p:extLst>
      <p:ext uri="{BB962C8B-B14F-4D97-AF65-F5344CB8AC3E}">
        <p14:creationId xmlns:p14="http://schemas.microsoft.com/office/powerpoint/2010/main" val="2053345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B654B-F14D-85B1-8288-430940C0ED32}"/>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7C757D89-50F2-D4BB-C69B-206AEE661F94}"/>
              </a:ext>
            </a:extLst>
          </p:cNvPr>
          <p:cNvSpPr>
            <a:spLocks noGrp="1"/>
          </p:cNvSpPr>
          <p:nvPr>
            <p:ph type="body" sz="quarter" idx="12"/>
          </p:nvPr>
        </p:nvSpPr>
        <p:spPr/>
        <p:txBody>
          <a:bodyPr/>
          <a:lstStyle/>
          <a:p>
            <a:r>
              <a:rPr lang="en-US" dirty="0"/>
              <a:t>03</a:t>
            </a:r>
          </a:p>
        </p:txBody>
      </p:sp>
      <p:sp>
        <p:nvSpPr>
          <p:cNvPr id="3" name="Elipse 4">
            <a:extLst>
              <a:ext uri="{FF2B5EF4-FFF2-40B4-BE49-F238E27FC236}">
                <a16:creationId xmlns:a16="http://schemas.microsoft.com/office/drawing/2014/main" id="{F33F460C-DC78-AAEB-711F-D18706053C94}"/>
              </a:ext>
              <a:ext uri="{C183D7F6-B498-43B3-948B-1728B52AA6E4}">
                <adec:decorative xmlns:adec="http://schemas.microsoft.com/office/drawing/2017/decorative" val="1"/>
              </a:ext>
            </a:extLst>
          </p:cNvPr>
          <p:cNvSpPr/>
          <p:nvPr/>
        </p:nvSpPr>
        <p:spPr>
          <a:xfrm>
            <a:off x="360000" y="2715958"/>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12">
            <a:extLst>
              <a:ext uri="{FF2B5EF4-FFF2-40B4-BE49-F238E27FC236}">
                <a16:creationId xmlns:a16="http://schemas.microsoft.com/office/drawing/2014/main" id="{356FCE78-5F14-A525-DD36-AF6B9B9D6E1B}"/>
              </a:ext>
            </a:extLst>
          </p:cNvPr>
          <p:cNvSpPr/>
          <p:nvPr/>
        </p:nvSpPr>
        <p:spPr>
          <a:xfrm>
            <a:off x="767761" y="2604596"/>
            <a:ext cx="6616338" cy="1384995"/>
          </a:xfrm>
          <a:prstGeom prst="rect">
            <a:avLst/>
          </a:prstGeom>
        </p:spPr>
        <p:txBody>
          <a:bodyPr wrap="square">
            <a:spAutoFit/>
          </a:bodyPr>
          <a:lstStyle/>
          <a:p>
            <a:pPr algn="just"/>
            <a:r>
              <a:rPr lang="es-ES" sz="1200" dirty="0"/>
              <a:t>Usar los metadatos provistos por DCAT anteriormente indicados y </a:t>
            </a:r>
            <a:r>
              <a:rPr lang="es-ES" sz="1200" b="1" dirty="0"/>
              <a:t>utilizar un conjunto de coordenadas para especificar los límites de un área territorial o bien incluir una referencia a un lugar detallado en un vocabulario común para la semántica geoespacial. </a:t>
            </a:r>
            <a:r>
              <a:rPr lang="es-ES" sz="1200" dirty="0"/>
              <a:t>Por ejemplo, usando </a:t>
            </a:r>
            <a:r>
              <a:rPr lang="es-ES" sz="1200" dirty="0" err="1">
                <a:hlinkClick r:id="rId3"/>
              </a:rPr>
              <a:t>GeoNames</a:t>
            </a:r>
            <a:r>
              <a:rPr lang="es-ES" sz="1200" dirty="0"/>
              <a:t> la referencia a la Comunidad de Madrid como división administrativa de primer orden es </a:t>
            </a:r>
            <a:r>
              <a:rPr lang="es-ES" sz="1200" dirty="0">
                <a:hlinkClick r:id="rId4"/>
              </a:rPr>
              <a:t>https://www.geonames.org/3117732</a:t>
            </a:r>
            <a:r>
              <a:rPr lang="es-ES" sz="1200" dirty="0"/>
              <a:t>. Utilizando esta referencia se puede indicar su cobertura geográfica en un </a:t>
            </a:r>
            <a:r>
              <a:rPr lang="es-ES" sz="1200" i="1" dirty="0" err="1"/>
              <a:t>dataset</a:t>
            </a:r>
            <a:r>
              <a:rPr lang="es-ES" sz="1200" dirty="0"/>
              <a:t> usando: </a:t>
            </a:r>
          </a:p>
          <a:p>
            <a:pPr algn="just"/>
            <a:endParaRPr lang="es-ES" sz="1200" dirty="0">
              <a:latin typeface="Menlo" panose="020B0609030804020204" pitchFamily="49" charset="0"/>
              <a:ea typeface="Menlo" panose="020B0609030804020204" pitchFamily="49" charset="0"/>
              <a:cs typeface="Menlo" panose="020B0609030804020204" pitchFamily="49" charset="0"/>
            </a:endParaRPr>
          </a:p>
        </p:txBody>
      </p:sp>
      <p:pic>
        <p:nvPicPr>
          <p:cNvPr id="12" name="Imagen 5">
            <a:extLst>
              <a:ext uri="{FF2B5EF4-FFF2-40B4-BE49-F238E27FC236}">
                <a16:creationId xmlns:a16="http://schemas.microsoft.com/office/drawing/2014/main" id="{ABDF850E-8895-2096-EE72-EA7AA79D61F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97600" y="1016063"/>
            <a:ext cx="1086499" cy="871881"/>
          </a:xfrm>
          <a:prstGeom prst="rect">
            <a:avLst/>
          </a:prstGeom>
        </p:spPr>
      </p:pic>
      <p:sp>
        <p:nvSpPr>
          <p:cNvPr id="13" name="Rectángulo 12">
            <a:extLst>
              <a:ext uri="{FF2B5EF4-FFF2-40B4-BE49-F238E27FC236}">
                <a16:creationId xmlns:a16="http://schemas.microsoft.com/office/drawing/2014/main" id="{E3FD5874-6E72-029F-7A9A-7BE7C87E604C}"/>
              </a:ext>
            </a:extLst>
          </p:cNvPr>
          <p:cNvSpPr/>
          <p:nvPr/>
        </p:nvSpPr>
        <p:spPr>
          <a:xfrm>
            <a:off x="828380" y="3989591"/>
            <a:ext cx="6495099" cy="419424"/>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20000"/>
              </a:lnSpc>
              <a:spcBef>
                <a:spcPts val="0"/>
              </a:spcBef>
              <a:buFont typeface="Arial" panose="020B0604020202020204" pitchFamily="34" charset="0"/>
              <a:buNone/>
            </a:pP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dct:spatial</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&lt;https://www.geonames.org/3117732</a:t>
            </a:r>
          </a:p>
        </p:txBody>
      </p:sp>
      <p:sp>
        <p:nvSpPr>
          <p:cNvPr id="6" name="Rectángulo 12">
            <a:extLst>
              <a:ext uri="{FF2B5EF4-FFF2-40B4-BE49-F238E27FC236}">
                <a16:creationId xmlns:a16="http://schemas.microsoft.com/office/drawing/2014/main" id="{9500E8FD-D7CD-3C0E-C1AA-D176BE043243}"/>
              </a:ext>
            </a:extLst>
          </p:cNvPr>
          <p:cNvSpPr/>
          <p:nvPr/>
        </p:nvSpPr>
        <p:spPr>
          <a:xfrm>
            <a:off x="828380" y="5136194"/>
            <a:ext cx="6495099" cy="419424"/>
          </a:xfrm>
          <a:prstGeom prst="rect">
            <a:avLst/>
          </a:prstGeom>
          <a:solidFill>
            <a:srgbClr val="C3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20000"/>
              </a:lnSpc>
              <a:spcBef>
                <a:spcPts val="0"/>
              </a:spcBef>
              <a:buFont typeface="Arial" panose="020B0604020202020204" pitchFamily="34" charset="0"/>
              <a:buNone/>
            </a:pPr>
            <a:r>
              <a:rPr lang="en-US" sz="1000" b="1" dirty="0" err="1">
                <a:solidFill>
                  <a:srgbClr val="0E2F62"/>
                </a:solidFill>
                <a:latin typeface="Courier New" panose="02070309020205020404" pitchFamily="49" charset="0"/>
                <a:ea typeface="Menlo" panose="020B0609030804020204" pitchFamily="49" charset="0"/>
                <a:cs typeface="Courier New" panose="02070309020205020404" pitchFamily="49" charset="0"/>
              </a:rPr>
              <a:t>dct:spatial</a:t>
            </a:r>
            <a:r>
              <a:rPr lang="en-US" sz="1000" b="1" dirty="0">
                <a:solidFill>
                  <a:srgbClr val="0E2F62"/>
                </a:solidFill>
                <a:latin typeface="Courier New" panose="02070309020205020404" pitchFamily="49" charset="0"/>
                <a:ea typeface="Menlo" panose="020B0609030804020204" pitchFamily="49" charset="0"/>
                <a:cs typeface="Courier New" panose="02070309020205020404" pitchFamily="49" charset="0"/>
              </a:rPr>
              <a:t> &lt;http://sws.geonames.org/6695072/&gt;</a:t>
            </a:r>
          </a:p>
        </p:txBody>
      </p:sp>
      <p:sp>
        <p:nvSpPr>
          <p:cNvPr id="10" name="Rectángulo 12">
            <a:extLst>
              <a:ext uri="{FF2B5EF4-FFF2-40B4-BE49-F238E27FC236}">
                <a16:creationId xmlns:a16="http://schemas.microsoft.com/office/drawing/2014/main" id="{63F3A7BB-ACCB-24CF-B2FE-82EBC2FA6C78}"/>
              </a:ext>
            </a:extLst>
          </p:cNvPr>
          <p:cNvSpPr/>
          <p:nvPr/>
        </p:nvSpPr>
        <p:spPr>
          <a:xfrm>
            <a:off x="453210" y="4649129"/>
            <a:ext cx="7051675" cy="461665"/>
          </a:xfrm>
          <a:prstGeom prst="rect">
            <a:avLst/>
          </a:prstGeom>
        </p:spPr>
        <p:txBody>
          <a:bodyPr wrap="square">
            <a:spAutoFit/>
          </a:bodyPr>
          <a:lstStyle/>
          <a:p>
            <a:pPr marL="304800" lvl="1" indent="0">
              <a:buNone/>
            </a:pPr>
            <a:r>
              <a:rPr lang="es-ES" sz="1200" dirty="0"/>
              <a:t>De la misma manera, en el ejemplo anterior se está indicando que la cobertura geográfica del </a:t>
            </a:r>
            <a:r>
              <a:rPr lang="es-ES" sz="1200" i="1" dirty="0" err="1"/>
              <a:t>dataset</a:t>
            </a:r>
            <a:r>
              <a:rPr lang="es-ES" sz="1200" dirty="0"/>
              <a:t> es la Unión Europea y se expresa vinculando la referencia en </a:t>
            </a:r>
            <a:r>
              <a:rPr lang="es-ES" sz="1200" dirty="0" err="1"/>
              <a:t>Geonames</a:t>
            </a:r>
            <a:r>
              <a:rPr lang="es-ES" sz="1200" dirty="0"/>
              <a:t>:</a:t>
            </a:r>
          </a:p>
        </p:txBody>
      </p:sp>
      <p:sp>
        <p:nvSpPr>
          <p:cNvPr id="14" name="Elipse 4">
            <a:extLst>
              <a:ext uri="{FF2B5EF4-FFF2-40B4-BE49-F238E27FC236}">
                <a16:creationId xmlns:a16="http://schemas.microsoft.com/office/drawing/2014/main" id="{27F82E7D-B95F-11E3-620C-9BC1E66C816E}"/>
              </a:ext>
              <a:ext uri="{C183D7F6-B498-43B3-948B-1728B52AA6E4}">
                <adec:decorative xmlns:adec="http://schemas.microsoft.com/office/drawing/2017/decorative" val="1"/>
              </a:ext>
            </a:extLst>
          </p:cNvPr>
          <p:cNvSpPr/>
          <p:nvPr/>
        </p:nvSpPr>
        <p:spPr>
          <a:xfrm>
            <a:off x="360000" y="6055885"/>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2">
            <a:extLst>
              <a:ext uri="{FF2B5EF4-FFF2-40B4-BE49-F238E27FC236}">
                <a16:creationId xmlns:a16="http://schemas.microsoft.com/office/drawing/2014/main" id="{50EA77D5-76AF-35BA-989A-30B9DA567C2C}"/>
              </a:ext>
            </a:extLst>
          </p:cNvPr>
          <p:cNvSpPr/>
          <p:nvPr/>
        </p:nvSpPr>
        <p:spPr>
          <a:xfrm>
            <a:off x="767761" y="5944523"/>
            <a:ext cx="6616338" cy="1723549"/>
          </a:xfrm>
          <a:prstGeom prst="rect">
            <a:avLst/>
          </a:prstGeom>
        </p:spPr>
        <p:txBody>
          <a:bodyPr wrap="square">
            <a:spAutoFit/>
          </a:bodyPr>
          <a:lstStyle/>
          <a:p>
            <a:pPr algn="just">
              <a:spcBef>
                <a:spcPts val="600"/>
              </a:spcBef>
              <a:spcAft>
                <a:spcPts val="600"/>
              </a:spcAft>
            </a:pPr>
            <a:r>
              <a:rPr lang="es-ES" sz="1200" dirty="0"/>
              <a:t>Usar </a:t>
            </a:r>
            <a:r>
              <a:rPr lang="es-ES" sz="1200" dirty="0" err="1"/>
              <a:t>GeoDCAT</a:t>
            </a:r>
            <a:r>
              <a:rPr lang="es-ES" sz="1200" dirty="0"/>
              <a:t>-AP para especificar atributos espaciales que no están disponibles en DCAT. </a:t>
            </a:r>
            <a:r>
              <a:rPr lang="es-ES" sz="1200" dirty="0" err="1"/>
              <a:t>GeoDCAT</a:t>
            </a:r>
            <a:r>
              <a:rPr lang="es-ES" sz="1200" dirty="0"/>
              <a:t>-AP vincula metadatos definidos en el perfil central de la norma ISO-19115 y en el esquema de metadatos INSPIRE.</a:t>
            </a:r>
          </a:p>
          <a:p>
            <a:pPr algn="just">
              <a:spcBef>
                <a:spcPts val="600"/>
              </a:spcBef>
              <a:spcAft>
                <a:spcPts val="600"/>
              </a:spcAft>
            </a:pPr>
            <a:r>
              <a:rPr lang="es-ES" sz="1200" dirty="0"/>
              <a:t>La extensión del perfil de aplicación para portales de datos en Europa, </a:t>
            </a:r>
            <a:r>
              <a:rPr lang="es-ES" sz="1200" dirty="0" err="1">
                <a:hlinkClick r:id="rId6"/>
              </a:rPr>
              <a:t>GeoDCAT</a:t>
            </a:r>
            <a:r>
              <a:rPr lang="es-ES" sz="1200" dirty="0">
                <a:hlinkClick r:id="rId6"/>
              </a:rPr>
              <a:t>-AP 3.0</a:t>
            </a:r>
            <a:r>
              <a:rPr lang="es-ES" sz="1200" dirty="0"/>
              <a:t>, se implementa con el propósito de permitir el intercambio de metadatos espaciales entre dominios y plataformas de catálogos de datos abiertos. La especificación define los enlaces RDF que cubren los estándares de metadatos del dominio geoespacial, lo que permite la representación RDF armonizada de los metadatos espaciales existentes.</a:t>
            </a:r>
          </a:p>
        </p:txBody>
      </p:sp>
      <p:sp>
        <p:nvSpPr>
          <p:cNvPr id="16" name="Elipse 4">
            <a:extLst>
              <a:ext uri="{FF2B5EF4-FFF2-40B4-BE49-F238E27FC236}">
                <a16:creationId xmlns:a16="http://schemas.microsoft.com/office/drawing/2014/main" id="{3FD63A00-3DF1-5544-EC53-985C0DC697EF}"/>
              </a:ext>
              <a:ext uri="{C183D7F6-B498-43B3-948B-1728B52AA6E4}">
                <adec:decorative xmlns:adec="http://schemas.microsoft.com/office/drawing/2017/decorative" val="1"/>
              </a:ext>
            </a:extLst>
          </p:cNvPr>
          <p:cNvSpPr/>
          <p:nvPr/>
        </p:nvSpPr>
        <p:spPr>
          <a:xfrm>
            <a:off x="360000" y="7871979"/>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2">
            <a:extLst>
              <a:ext uri="{FF2B5EF4-FFF2-40B4-BE49-F238E27FC236}">
                <a16:creationId xmlns:a16="http://schemas.microsoft.com/office/drawing/2014/main" id="{4071ADB3-2247-FB64-3483-D22BB65DA119}"/>
              </a:ext>
            </a:extLst>
          </p:cNvPr>
          <p:cNvSpPr/>
          <p:nvPr/>
        </p:nvSpPr>
        <p:spPr>
          <a:xfrm>
            <a:off x="767761" y="7848521"/>
            <a:ext cx="6616338" cy="461665"/>
          </a:xfrm>
          <a:prstGeom prst="rect">
            <a:avLst/>
          </a:prstGeom>
        </p:spPr>
        <p:txBody>
          <a:bodyPr wrap="square">
            <a:spAutoFit/>
          </a:bodyPr>
          <a:lstStyle/>
          <a:p>
            <a:pPr algn="just"/>
            <a:r>
              <a:rPr lang="es-ES" sz="1200" dirty="0"/>
              <a:t>Usar </a:t>
            </a:r>
            <a:r>
              <a:rPr lang="es-ES" sz="1200" dirty="0">
                <a:hlinkClick r:id="rId7"/>
              </a:rPr>
              <a:t>ontologías geoespaciales específicas </a:t>
            </a:r>
            <a:r>
              <a:rPr lang="es-ES" sz="1200" dirty="0"/>
              <a:t>para describir datos espaciales como LOCN, </a:t>
            </a:r>
            <a:r>
              <a:rPr lang="es-ES" sz="1200" dirty="0" err="1"/>
              <a:t>GeoSPARQL</a:t>
            </a:r>
            <a:r>
              <a:rPr lang="es-ES" sz="1200" dirty="0"/>
              <a:t>, </a:t>
            </a:r>
            <a:r>
              <a:rPr lang="es-ES" sz="1200" dirty="0" err="1"/>
              <a:t>GeoRSS</a:t>
            </a:r>
            <a:r>
              <a:rPr lang="es-ES" sz="1200" dirty="0"/>
              <a:t>, DCTERMS, VCARD-RDF o SCHEMA-ORG. </a:t>
            </a:r>
          </a:p>
        </p:txBody>
      </p:sp>
      <p:sp>
        <p:nvSpPr>
          <p:cNvPr id="2" name="Elipse 4">
            <a:extLst>
              <a:ext uri="{FF2B5EF4-FFF2-40B4-BE49-F238E27FC236}">
                <a16:creationId xmlns:a16="http://schemas.microsoft.com/office/drawing/2014/main" id="{C2E98C5A-BAFD-130C-DD5C-5ADE47D41444}"/>
              </a:ext>
              <a:ext uri="{C183D7F6-B498-43B3-948B-1728B52AA6E4}">
                <adec:decorative xmlns:adec="http://schemas.microsoft.com/office/drawing/2017/decorative" val="1"/>
              </a:ext>
            </a:extLst>
          </p:cNvPr>
          <p:cNvSpPr/>
          <p:nvPr/>
        </p:nvSpPr>
        <p:spPr>
          <a:xfrm>
            <a:off x="327210" y="8646679"/>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12">
            <a:extLst>
              <a:ext uri="{FF2B5EF4-FFF2-40B4-BE49-F238E27FC236}">
                <a16:creationId xmlns:a16="http://schemas.microsoft.com/office/drawing/2014/main" id="{47367D52-4F65-AD1B-1202-4D4AD73FA6FB}"/>
              </a:ext>
            </a:extLst>
          </p:cNvPr>
          <p:cNvSpPr/>
          <p:nvPr/>
        </p:nvSpPr>
        <p:spPr>
          <a:xfrm>
            <a:off x="767761" y="8541846"/>
            <a:ext cx="6616338" cy="646331"/>
          </a:xfrm>
          <a:prstGeom prst="rect">
            <a:avLst/>
          </a:prstGeom>
        </p:spPr>
        <p:txBody>
          <a:bodyPr wrap="square">
            <a:spAutoFit/>
          </a:bodyPr>
          <a:lstStyle/>
          <a:p>
            <a:pPr algn="just"/>
            <a:r>
              <a:rPr lang="es-ES" sz="1200" dirty="0"/>
              <a:t>Aplicar buenas prácticas y recomendaciones de los grupos de trabajo de expertos y la comunidad como el </a:t>
            </a:r>
            <a:r>
              <a:rPr lang="es-ES" sz="1200" dirty="0">
                <a:hlinkClick r:id="rId8"/>
              </a:rPr>
              <a:t>Decálogo para la publicación de datos geográficos en RDF</a:t>
            </a:r>
            <a:r>
              <a:rPr lang="es-ES" sz="1200" dirty="0"/>
              <a:t> o </a:t>
            </a:r>
            <a:r>
              <a:rPr lang="en-US" sz="1200" b="0" i="0" dirty="0">
                <a:solidFill>
                  <a:srgbClr val="1F2328"/>
                </a:solidFill>
                <a:effectLst/>
                <a:latin typeface="-apple-system"/>
              </a:rPr>
              <a:t> </a:t>
            </a:r>
            <a:r>
              <a:rPr lang="en-US" sz="1200" b="0" i="0" u="sng" dirty="0">
                <a:solidFill>
                  <a:srgbClr val="0969DA"/>
                </a:solidFill>
                <a:effectLst/>
                <a:latin typeface="-apple-system"/>
                <a:hlinkClick r:id="rId9"/>
              </a:rPr>
              <a:t>Spatial Data on the Web Best Practices (SPW-BP)</a:t>
            </a:r>
            <a:r>
              <a:rPr lang="en-US" sz="1200" b="0" i="0" u="sng" dirty="0">
                <a:solidFill>
                  <a:srgbClr val="0969DA"/>
                </a:solidFill>
                <a:effectLst/>
                <a:latin typeface="-apple-system"/>
              </a:rPr>
              <a:t>.</a:t>
            </a:r>
            <a:endParaRPr lang="es-ES" sz="1200" dirty="0"/>
          </a:p>
        </p:txBody>
      </p:sp>
    </p:spTree>
    <p:extLst>
      <p:ext uri="{BB962C8B-B14F-4D97-AF65-F5344CB8AC3E}">
        <p14:creationId xmlns:p14="http://schemas.microsoft.com/office/powerpoint/2010/main" val="2881203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2E1F8-9AB5-146E-16AD-0709AEA88CC3}"/>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4333A68D-0012-0EFE-C2E4-503E66BA055B}"/>
              </a:ext>
            </a:extLst>
          </p:cNvPr>
          <p:cNvSpPr>
            <a:spLocks noGrp="1"/>
          </p:cNvSpPr>
          <p:nvPr>
            <p:ph type="body" sz="quarter" idx="11"/>
          </p:nvPr>
        </p:nvSpPr>
        <p:spPr>
          <a:xfrm>
            <a:off x="167425" y="1611919"/>
            <a:ext cx="7235687" cy="701312"/>
          </a:xfrm>
        </p:spPr>
        <p:txBody>
          <a:bodyPr lIns="91440" tIns="45720" rIns="91440" bIns="45720" anchor="t"/>
          <a:lstStyle/>
          <a:p>
            <a:pPr marL="0" indent="0" algn="just">
              <a:buFont typeface="Arial" panose="020B0604020202020204" pitchFamily="34" charset="0"/>
              <a:buNone/>
            </a:pPr>
            <a:r>
              <a:rPr lang="es-ES" sz="2800" b="1" dirty="0"/>
              <a:t>En resumen</a:t>
            </a:r>
          </a:p>
        </p:txBody>
      </p:sp>
      <p:sp>
        <p:nvSpPr>
          <p:cNvPr id="11" name="Text Placeholder 10">
            <a:extLst>
              <a:ext uri="{FF2B5EF4-FFF2-40B4-BE49-F238E27FC236}">
                <a16:creationId xmlns:a16="http://schemas.microsoft.com/office/drawing/2014/main" id="{8436503F-2F94-9053-3D43-4216DFDA6B31}"/>
              </a:ext>
            </a:extLst>
          </p:cNvPr>
          <p:cNvSpPr>
            <a:spLocks noGrp="1"/>
          </p:cNvSpPr>
          <p:nvPr>
            <p:ph type="body" sz="quarter" idx="12"/>
          </p:nvPr>
        </p:nvSpPr>
        <p:spPr/>
        <p:txBody>
          <a:bodyPr/>
          <a:lstStyle/>
          <a:p>
            <a:r>
              <a:rPr lang="en-US" dirty="0"/>
              <a:t>03</a:t>
            </a:r>
          </a:p>
        </p:txBody>
      </p:sp>
      <p:sp>
        <p:nvSpPr>
          <p:cNvPr id="29" name="Elipse 2">
            <a:extLst>
              <a:ext uri="{FF2B5EF4-FFF2-40B4-BE49-F238E27FC236}">
                <a16:creationId xmlns:a16="http://schemas.microsoft.com/office/drawing/2014/main" id="{10C93667-466E-70ED-9E23-E69EB60BB6A7}"/>
              </a:ext>
              <a:ext uri="{C183D7F6-B498-43B3-948B-1728B52AA6E4}">
                <adec:decorative xmlns:adec="http://schemas.microsoft.com/office/drawing/2017/decorative" val="1"/>
              </a:ext>
            </a:extLst>
          </p:cNvPr>
          <p:cNvSpPr/>
          <p:nvPr/>
        </p:nvSpPr>
        <p:spPr>
          <a:xfrm>
            <a:off x="540000" y="3467545"/>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4">
            <a:extLst>
              <a:ext uri="{FF2B5EF4-FFF2-40B4-BE49-F238E27FC236}">
                <a16:creationId xmlns:a16="http://schemas.microsoft.com/office/drawing/2014/main" id="{BC36C814-45DD-6BC3-CF5A-A890F246B8AC}"/>
              </a:ext>
              <a:ext uri="{C183D7F6-B498-43B3-948B-1728B52AA6E4}">
                <adec:decorative xmlns:adec="http://schemas.microsoft.com/office/drawing/2017/decorative" val="1"/>
              </a:ext>
            </a:extLst>
          </p:cNvPr>
          <p:cNvSpPr/>
          <p:nvPr/>
        </p:nvSpPr>
        <p:spPr>
          <a:xfrm>
            <a:off x="540000" y="4101197"/>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9">
            <a:extLst>
              <a:ext uri="{FF2B5EF4-FFF2-40B4-BE49-F238E27FC236}">
                <a16:creationId xmlns:a16="http://schemas.microsoft.com/office/drawing/2014/main" id="{C51AEFEE-BC28-2135-316D-E4865EA0CEA8}"/>
              </a:ext>
            </a:extLst>
          </p:cNvPr>
          <p:cNvSpPr/>
          <p:nvPr/>
        </p:nvSpPr>
        <p:spPr>
          <a:xfrm>
            <a:off x="910351" y="3387552"/>
            <a:ext cx="6023366" cy="461665"/>
          </a:xfrm>
          <a:prstGeom prst="rect">
            <a:avLst/>
          </a:prstGeom>
        </p:spPr>
        <p:txBody>
          <a:bodyPr wrap="square">
            <a:spAutoFit/>
          </a:bodyPr>
          <a:lstStyle/>
          <a:p>
            <a:pPr algn="just">
              <a:spcAft>
                <a:spcPts val="1200"/>
              </a:spcAft>
            </a:pPr>
            <a:r>
              <a:rPr lang="es-ES" sz="1200" dirty="0"/>
              <a:t>La forma más básica es utilizar el metadato </a:t>
            </a:r>
            <a:r>
              <a:rPr lang="es-ES" sz="1200" i="1" dirty="0"/>
              <a:t>'</a:t>
            </a:r>
            <a:r>
              <a:rPr lang="es-ES" sz="1200" i="1" dirty="0" err="1"/>
              <a:t>conformsTo</a:t>
            </a:r>
            <a:r>
              <a:rPr lang="es-ES" sz="1200" dirty="0"/>
              <a:t>' para indicar la conformidad del conjunto de datos con una especificación concreta, por ejemplo, la iniciativa INSPIRE.</a:t>
            </a:r>
          </a:p>
        </p:txBody>
      </p:sp>
      <p:sp>
        <p:nvSpPr>
          <p:cNvPr id="39" name="Rectángulo 12">
            <a:extLst>
              <a:ext uri="{FF2B5EF4-FFF2-40B4-BE49-F238E27FC236}">
                <a16:creationId xmlns:a16="http://schemas.microsoft.com/office/drawing/2014/main" id="{BA64E3ED-2ABD-EDF2-5766-728DE0C1754B}"/>
              </a:ext>
            </a:extLst>
          </p:cNvPr>
          <p:cNvSpPr/>
          <p:nvPr/>
        </p:nvSpPr>
        <p:spPr>
          <a:xfrm>
            <a:off x="910351" y="4014835"/>
            <a:ext cx="6065393" cy="488467"/>
          </a:xfrm>
          <a:prstGeom prst="rect">
            <a:avLst/>
          </a:prstGeom>
        </p:spPr>
        <p:txBody>
          <a:bodyPr wrap="square">
            <a:spAutoFit/>
          </a:bodyPr>
          <a:lstStyle/>
          <a:p>
            <a:pPr algn="just">
              <a:lnSpc>
                <a:spcPct val="110000"/>
              </a:lnSpc>
              <a:spcAft>
                <a:spcPts val="1200"/>
              </a:spcAft>
            </a:pPr>
            <a:r>
              <a:rPr lang="es-ES" sz="1200" dirty="0"/>
              <a:t>La descripción espacial mínima a describir es la cobertura espacial del </a:t>
            </a:r>
            <a:r>
              <a:rPr lang="es-ES" sz="1200" i="1" dirty="0" err="1"/>
              <a:t>dataset</a:t>
            </a:r>
            <a:r>
              <a:rPr lang="es-ES" sz="1200" dirty="0"/>
              <a:t>, es decir, el área territorial que abarca y que se define utilizando la propiedad </a:t>
            </a:r>
            <a:r>
              <a:rPr lang="es-ES" sz="1200" i="1" dirty="0" err="1"/>
              <a:t>dct:spatial</a:t>
            </a:r>
            <a:r>
              <a:rPr lang="es-ES" sz="1200" i="1" dirty="0"/>
              <a:t> </a:t>
            </a:r>
            <a:r>
              <a:rPr lang="es-ES" sz="1200" dirty="0"/>
              <a:t>de DCAT.</a:t>
            </a:r>
          </a:p>
        </p:txBody>
      </p:sp>
      <p:sp>
        <p:nvSpPr>
          <p:cNvPr id="4" name="Elipse 2">
            <a:extLst>
              <a:ext uri="{FF2B5EF4-FFF2-40B4-BE49-F238E27FC236}">
                <a16:creationId xmlns:a16="http://schemas.microsoft.com/office/drawing/2014/main" id="{89DB2D84-9E88-8686-5B61-35F2ED9D0E99}"/>
              </a:ext>
              <a:ext uri="{C183D7F6-B498-43B3-948B-1728B52AA6E4}">
                <adec:decorative xmlns:adec="http://schemas.microsoft.com/office/drawing/2017/decorative" val="1"/>
              </a:ext>
            </a:extLst>
          </p:cNvPr>
          <p:cNvSpPr/>
          <p:nvPr/>
        </p:nvSpPr>
        <p:spPr>
          <a:xfrm>
            <a:off x="540000" y="5493160"/>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4">
            <a:extLst>
              <a:ext uri="{FF2B5EF4-FFF2-40B4-BE49-F238E27FC236}">
                <a16:creationId xmlns:a16="http://schemas.microsoft.com/office/drawing/2014/main" id="{D2F7CD76-4480-85EF-6F04-715F1D542262}"/>
              </a:ext>
              <a:ext uri="{C183D7F6-B498-43B3-948B-1728B52AA6E4}">
                <adec:decorative xmlns:adec="http://schemas.microsoft.com/office/drawing/2017/decorative" val="1"/>
              </a:ext>
            </a:extLst>
          </p:cNvPr>
          <p:cNvSpPr/>
          <p:nvPr/>
        </p:nvSpPr>
        <p:spPr>
          <a:xfrm>
            <a:off x="540000" y="7138058"/>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9">
            <a:extLst>
              <a:ext uri="{FF2B5EF4-FFF2-40B4-BE49-F238E27FC236}">
                <a16:creationId xmlns:a16="http://schemas.microsoft.com/office/drawing/2014/main" id="{294A4E74-04CD-B8D5-3374-DE0FB7140B23}"/>
              </a:ext>
            </a:extLst>
          </p:cNvPr>
          <p:cNvSpPr/>
          <p:nvPr/>
        </p:nvSpPr>
        <p:spPr>
          <a:xfrm>
            <a:off x="953308" y="5413644"/>
            <a:ext cx="6023366" cy="1559529"/>
          </a:xfrm>
          <a:prstGeom prst="rect">
            <a:avLst/>
          </a:prstGeom>
        </p:spPr>
        <p:txBody>
          <a:bodyPr wrap="square">
            <a:spAutoFit/>
          </a:bodyPr>
          <a:lstStyle/>
          <a:p>
            <a:pPr algn="just">
              <a:lnSpc>
                <a:spcPct val="110000"/>
              </a:lnSpc>
              <a:spcAft>
                <a:spcPts val="1200"/>
              </a:spcAft>
            </a:pPr>
            <a:r>
              <a:rPr lang="es-ES" sz="1200" dirty="0"/>
              <a:t>Son metadatos espaciales útiles, entre otros, los siguientes:</a:t>
            </a:r>
          </a:p>
          <a:p>
            <a:pPr marL="171450" indent="-171450" algn="just">
              <a:lnSpc>
                <a:spcPct val="110000"/>
              </a:lnSpc>
              <a:spcAft>
                <a:spcPts val="1200"/>
              </a:spcAft>
              <a:buFont typeface="Arial" panose="020B0604020202020204" pitchFamily="34" charset="0"/>
              <a:buChar char="•"/>
            </a:pPr>
            <a:r>
              <a:rPr lang="es-ES" sz="1200" dirty="0"/>
              <a:t>Las propiedades geométricas (límite, cuadro delimitador o </a:t>
            </a:r>
            <a:r>
              <a:rPr lang="es-ES" sz="1200" i="1" dirty="0" err="1"/>
              <a:t>bounding</a:t>
            </a:r>
            <a:r>
              <a:rPr lang="es-ES" sz="1200" i="1" dirty="0"/>
              <a:t> box</a:t>
            </a:r>
            <a:r>
              <a:rPr lang="es-ES" sz="1200" dirty="0"/>
              <a:t>, región, línea central, centroide o campo).</a:t>
            </a:r>
          </a:p>
          <a:p>
            <a:pPr marL="171450" indent="-171450" algn="just">
              <a:lnSpc>
                <a:spcPct val="110000"/>
              </a:lnSpc>
              <a:spcAft>
                <a:spcPts val="1200"/>
              </a:spcAft>
              <a:buFont typeface="Arial" panose="020B0604020202020204" pitchFamily="34" charset="0"/>
              <a:buChar char="•"/>
            </a:pPr>
            <a:r>
              <a:rPr lang="es-ES" sz="1200" dirty="0"/>
              <a:t>El sistema de referencia de coordenadas.</a:t>
            </a:r>
          </a:p>
          <a:p>
            <a:pPr marL="171450" indent="-171450" algn="just">
              <a:lnSpc>
                <a:spcPct val="110000"/>
              </a:lnSpc>
              <a:spcAft>
                <a:spcPts val="1200"/>
              </a:spcAft>
              <a:buFont typeface="Arial" panose="020B0604020202020204" pitchFamily="34" charset="0"/>
              <a:buChar char="•"/>
            </a:pPr>
            <a:r>
              <a:rPr lang="es-ES" sz="1200" dirty="0"/>
              <a:t>La resolución espacial también denominada precisión posicional de los datos espaciales.</a:t>
            </a:r>
          </a:p>
        </p:txBody>
      </p:sp>
      <p:sp>
        <p:nvSpPr>
          <p:cNvPr id="8" name="Rectángulo 12">
            <a:extLst>
              <a:ext uri="{FF2B5EF4-FFF2-40B4-BE49-F238E27FC236}">
                <a16:creationId xmlns:a16="http://schemas.microsoft.com/office/drawing/2014/main" id="{DBD6FA96-811A-EF71-64BF-434832E91983}"/>
              </a:ext>
            </a:extLst>
          </p:cNvPr>
          <p:cNvSpPr/>
          <p:nvPr/>
        </p:nvSpPr>
        <p:spPr>
          <a:xfrm>
            <a:off x="910351" y="7045328"/>
            <a:ext cx="6065393" cy="3135345"/>
          </a:xfrm>
          <a:prstGeom prst="rect">
            <a:avLst/>
          </a:prstGeom>
        </p:spPr>
        <p:txBody>
          <a:bodyPr wrap="square">
            <a:spAutoFit/>
          </a:bodyPr>
          <a:lstStyle/>
          <a:p>
            <a:pPr algn="just">
              <a:lnSpc>
                <a:spcPct val="110000"/>
              </a:lnSpc>
              <a:spcAft>
                <a:spcPts val="1200"/>
              </a:spcAft>
            </a:pPr>
            <a:r>
              <a:rPr lang="es-ES" sz="1200" dirty="0"/>
              <a:t>Para proporcionar metainformación sobre los atributos espaciales del conjunto de datos en formatos procesables por personas y máquinas se puede:</a:t>
            </a:r>
          </a:p>
          <a:p>
            <a:pPr marL="171450" indent="-171450" algn="just">
              <a:lnSpc>
                <a:spcPct val="110000"/>
              </a:lnSpc>
              <a:spcAft>
                <a:spcPts val="1200"/>
              </a:spcAft>
              <a:buFont typeface="Arial" panose="020B0604020202020204" pitchFamily="34" charset="0"/>
              <a:buChar char="•"/>
            </a:pPr>
            <a:r>
              <a:rPr lang="es-ES" sz="1200" dirty="0"/>
              <a:t>Incluir la cobertura espacial de los elementos descritos en el conjunto de datos usando propiedades del vocabulario DCAT.</a:t>
            </a:r>
          </a:p>
          <a:p>
            <a:pPr marL="171450" indent="-171450" algn="just">
              <a:lnSpc>
                <a:spcPct val="110000"/>
              </a:lnSpc>
              <a:spcAft>
                <a:spcPts val="1200"/>
              </a:spcAft>
              <a:buFont typeface="Arial" panose="020B0604020202020204" pitchFamily="34" charset="0"/>
              <a:buChar char="•"/>
            </a:pPr>
            <a:r>
              <a:rPr lang="es-ES" sz="1200" dirty="0"/>
              <a:t>Usar los metadatos provistos por DCAT o DCAT 2.0 anteriormente indicados y complementar la descripción con un conjunto de coordenadas para especificar los limites de un área territorial o bien incluir una referencia a un lugar detallado en un vocabulario común para la semántica geoespacial, por ejemplo, </a:t>
            </a:r>
            <a:r>
              <a:rPr lang="es-ES" sz="1200" dirty="0" err="1"/>
              <a:t>GeoNames</a:t>
            </a:r>
            <a:r>
              <a:rPr lang="es-ES" sz="1200" dirty="0"/>
              <a:t>.</a:t>
            </a:r>
          </a:p>
          <a:p>
            <a:pPr marL="171450" indent="-171450" algn="just">
              <a:lnSpc>
                <a:spcPct val="110000"/>
              </a:lnSpc>
              <a:spcAft>
                <a:spcPts val="1200"/>
              </a:spcAft>
              <a:buFont typeface="Arial" panose="020B0604020202020204" pitchFamily="34" charset="0"/>
              <a:buChar char="•"/>
            </a:pPr>
            <a:r>
              <a:rPr lang="es-ES" sz="1200" dirty="0"/>
              <a:t>Usar </a:t>
            </a:r>
            <a:r>
              <a:rPr lang="es-ES" sz="1200" dirty="0" err="1"/>
              <a:t>GeoDCAT</a:t>
            </a:r>
            <a:r>
              <a:rPr lang="es-ES" sz="1200" dirty="0"/>
              <a:t>-AP para especificar los elementos de metadatos que no están disponibles en DCAT.</a:t>
            </a:r>
          </a:p>
          <a:p>
            <a:pPr marL="171450" indent="-171450" algn="just">
              <a:lnSpc>
                <a:spcPct val="110000"/>
              </a:lnSpc>
              <a:spcAft>
                <a:spcPts val="1200"/>
              </a:spcAft>
              <a:buFont typeface="Arial" panose="020B0604020202020204" pitchFamily="34" charset="0"/>
              <a:buChar char="•"/>
            </a:pPr>
            <a:r>
              <a:rPr lang="es-ES" sz="1200" dirty="0"/>
              <a:t>Usar ontologías geoespaciales específicas para describir datos espaciales como LOCN, </a:t>
            </a:r>
            <a:r>
              <a:rPr lang="es-ES" sz="1200" dirty="0" err="1"/>
              <a:t>GeoSPARQL</a:t>
            </a:r>
            <a:r>
              <a:rPr lang="es-ES" sz="1200" dirty="0"/>
              <a:t>, </a:t>
            </a:r>
            <a:r>
              <a:rPr lang="es-ES" sz="1200" dirty="0" err="1"/>
              <a:t>GeoRSS</a:t>
            </a:r>
            <a:r>
              <a:rPr lang="es-ES" sz="1200" dirty="0"/>
              <a:t>, DCTERMS, VCARD-RDF o SCHEMA-ORG.</a:t>
            </a:r>
            <a:endParaRPr lang="es-ES" dirty="0"/>
          </a:p>
        </p:txBody>
      </p:sp>
      <p:sp>
        <p:nvSpPr>
          <p:cNvPr id="2" name="Elipse 2">
            <a:extLst>
              <a:ext uri="{FF2B5EF4-FFF2-40B4-BE49-F238E27FC236}">
                <a16:creationId xmlns:a16="http://schemas.microsoft.com/office/drawing/2014/main" id="{E642D671-AA53-061D-698F-A5CA810B8E30}"/>
              </a:ext>
              <a:ext uri="{C183D7F6-B498-43B3-948B-1728B52AA6E4}">
                <adec:decorative xmlns:adec="http://schemas.microsoft.com/office/drawing/2017/decorative" val="1"/>
              </a:ext>
            </a:extLst>
          </p:cNvPr>
          <p:cNvSpPr/>
          <p:nvPr/>
        </p:nvSpPr>
        <p:spPr>
          <a:xfrm>
            <a:off x="540000" y="2345943"/>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4">
            <a:extLst>
              <a:ext uri="{FF2B5EF4-FFF2-40B4-BE49-F238E27FC236}">
                <a16:creationId xmlns:a16="http://schemas.microsoft.com/office/drawing/2014/main" id="{DB0316C0-CA47-63B5-915F-ABE3B9675E6E}"/>
              </a:ext>
              <a:ext uri="{C183D7F6-B498-43B3-948B-1728B52AA6E4}">
                <adec:decorative xmlns:adec="http://schemas.microsoft.com/office/drawing/2017/decorative" val="1"/>
              </a:ext>
            </a:extLst>
          </p:cNvPr>
          <p:cNvSpPr/>
          <p:nvPr/>
        </p:nvSpPr>
        <p:spPr>
          <a:xfrm>
            <a:off x="540000" y="2979595"/>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9">
            <a:extLst>
              <a:ext uri="{FF2B5EF4-FFF2-40B4-BE49-F238E27FC236}">
                <a16:creationId xmlns:a16="http://schemas.microsoft.com/office/drawing/2014/main" id="{3F196AD4-0A0F-3BF3-96CA-E7BD2B4D85A5}"/>
              </a:ext>
            </a:extLst>
          </p:cNvPr>
          <p:cNvSpPr/>
          <p:nvPr/>
        </p:nvSpPr>
        <p:spPr>
          <a:xfrm>
            <a:off x="910351" y="2277001"/>
            <a:ext cx="6023366" cy="488467"/>
          </a:xfrm>
          <a:prstGeom prst="rect">
            <a:avLst/>
          </a:prstGeom>
        </p:spPr>
        <p:txBody>
          <a:bodyPr wrap="square">
            <a:spAutoFit/>
          </a:bodyPr>
          <a:lstStyle/>
          <a:p>
            <a:pPr algn="just">
              <a:lnSpc>
                <a:spcPct val="110000"/>
              </a:lnSpc>
              <a:spcAft>
                <a:spcPts val="1200"/>
              </a:spcAft>
            </a:pPr>
            <a:r>
              <a:rPr lang="es-ES" sz="1200" dirty="0"/>
              <a:t>Describir aspectos específicos de los datos espaciales como la extensión, el SRC, la precisión y otros detalles relevantes permitirán que estos datos sean más descriptivos y reutilizables.</a:t>
            </a:r>
          </a:p>
        </p:txBody>
      </p:sp>
      <p:sp>
        <p:nvSpPr>
          <p:cNvPr id="16" name="Rectángulo 12">
            <a:extLst>
              <a:ext uri="{FF2B5EF4-FFF2-40B4-BE49-F238E27FC236}">
                <a16:creationId xmlns:a16="http://schemas.microsoft.com/office/drawing/2014/main" id="{ED937D41-73AA-2FEA-1776-4EF7CE40C764}"/>
              </a:ext>
            </a:extLst>
          </p:cNvPr>
          <p:cNvSpPr/>
          <p:nvPr/>
        </p:nvSpPr>
        <p:spPr>
          <a:xfrm>
            <a:off x="910351" y="2886865"/>
            <a:ext cx="6065393" cy="488467"/>
          </a:xfrm>
          <a:prstGeom prst="rect">
            <a:avLst/>
          </a:prstGeom>
        </p:spPr>
        <p:txBody>
          <a:bodyPr wrap="square">
            <a:spAutoFit/>
          </a:bodyPr>
          <a:lstStyle/>
          <a:p>
            <a:pPr algn="just">
              <a:lnSpc>
                <a:spcPct val="110000"/>
              </a:lnSpc>
              <a:spcAft>
                <a:spcPts val="1200"/>
              </a:spcAft>
            </a:pPr>
            <a:r>
              <a:rPr lang="es-ES" sz="1200" dirty="0"/>
              <a:t>Es recomendable publicar conjuntos de datos, proporcionando tantos metadatos espaciales como sea necesario, pero al menos la extensión espacial, la cobertura y la representación.</a:t>
            </a:r>
          </a:p>
        </p:txBody>
      </p:sp>
      <p:sp>
        <p:nvSpPr>
          <p:cNvPr id="17" name="Elipse 4">
            <a:extLst>
              <a:ext uri="{FF2B5EF4-FFF2-40B4-BE49-F238E27FC236}">
                <a16:creationId xmlns:a16="http://schemas.microsoft.com/office/drawing/2014/main" id="{721F1407-3B57-A262-6E9B-4632A007EFF1}"/>
              </a:ext>
              <a:ext uri="{C183D7F6-B498-43B3-948B-1728B52AA6E4}">
                <adec:decorative xmlns:adec="http://schemas.microsoft.com/office/drawing/2017/decorative" val="1"/>
              </a:ext>
            </a:extLst>
          </p:cNvPr>
          <p:cNvSpPr/>
          <p:nvPr/>
        </p:nvSpPr>
        <p:spPr>
          <a:xfrm>
            <a:off x="540000" y="4770973"/>
            <a:ext cx="252000" cy="252000"/>
          </a:xfrm>
          <a:prstGeom prst="ellips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2">
            <a:extLst>
              <a:ext uri="{FF2B5EF4-FFF2-40B4-BE49-F238E27FC236}">
                <a16:creationId xmlns:a16="http://schemas.microsoft.com/office/drawing/2014/main" id="{39254366-9D19-E14A-D800-F731E647E467}"/>
              </a:ext>
            </a:extLst>
          </p:cNvPr>
          <p:cNvSpPr/>
          <p:nvPr/>
        </p:nvSpPr>
        <p:spPr>
          <a:xfrm>
            <a:off x="910351" y="4684611"/>
            <a:ext cx="6065393" cy="691600"/>
          </a:xfrm>
          <a:prstGeom prst="rect">
            <a:avLst/>
          </a:prstGeom>
        </p:spPr>
        <p:txBody>
          <a:bodyPr wrap="square">
            <a:spAutoFit/>
          </a:bodyPr>
          <a:lstStyle/>
          <a:p>
            <a:pPr algn="just">
              <a:lnSpc>
                <a:spcPct val="110000"/>
              </a:lnSpc>
              <a:spcAft>
                <a:spcPts val="1200"/>
              </a:spcAft>
            </a:pPr>
            <a:r>
              <a:rPr lang="es-ES" sz="1200" dirty="0"/>
              <a:t>DCAT 2.0 incluye nuevos metadatos útiles para mejorar la descripción de dicha cobertura espacial, como </a:t>
            </a:r>
            <a:r>
              <a:rPr lang="es-ES" sz="1200" i="1" dirty="0" err="1"/>
              <a:t>dct:Location</a:t>
            </a:r>
            <a:r>
              <a:rPr lang="es-ES" sz="1200" i="1" dirty="0"/>
              <a:t>, </a:t>
            </a:r>
            <a:r>
              <a:rPr lang="es-ES" sz="1200" i="1" dirty="0" err="1"/>
              <a:t>locn:geometry</a:t>
            </a:r>
            <a:r>
              <a:rPr lang="es-ES" sz="1200" i="1" dirty="0"/>
              <a:t>, </a:t>
            </a:r>
            <a:r>
              <a:rPr lang="es-ES" sz="1200" i="1" dirty="0" err="1"/>
              <a:t>dcat:bbox</a:t>
            </a:r>
            <a:r>
              <a:rPr lang="es-ES" sz="1200" i="1" dirty="0"/>
              <a:t> y </a:t>
            </a:r>
            <a:r>
              <a:rPr lang="es-ES" sz="1200" i="1" dirty="0" err="1"/>
              <a:t>dcat:centroid</a:t>
            </a:r>
            <a:r>
              <a:rPr lang="es-ES" sz="1200" dirty="0"/>
              <a:t>. Además, la propiedad </a:t>
            </a:r>
            <a:r>
              <a:rPr lang="es-ES" sz="1200" i="1" dirty="0" err="1"/>
              <a:t>dcat:spatialResolutionInMeters</a:t>
            </a:r>
            <a:r>
              <a:rPr lang="es-ES" sz="1200" i="1" dirty="0"/>
              <a:t> </a:t>
            </a:r>
            <a:r>
              <a:rPr lang="es-ES" sz="1200" dirty="0"/>
              <a:t>permite describir la resolución espacial.</a:t>
            </a:r>
          </a:p>
        </p:txBody>
      </p:sp>
      <p:pic>
        <p:nvPicPr>
          <p:cNvPr id="9" name="Imagen 5">
            <a:extLst>
              <a:ext uri="{FF2B5EF4-FFF2-40B4-BE49-F238E27FC236}">
                <a16:creationId xmlns:a16="http://schemas.microsoft.com/office/drawing/2014/main" id="{67B177EF-598B-D5C9-0090-069FA275C5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7600" y="1016063"/>
            <a:ext cx="1086499" cy="871881"/>
          </a:xfrm>
          <a:prstGeom prst="rect">
            <a:avLst/>
          </a:prstGeom>
        </p:spPr>
      </p:pic>
    </p:spTree>
    <p:extLst>
      <p:ext uri="{BB962C8B-B14F-4D97-AF65-F5344CB8AC3E}">
        <p14:creationId xmlns:p14="http://schemas.microsoft.com/office/powerpoint/2010/main" val="2742112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B69BA-CD09-2190-2ED4-4263DE76F868}"/>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2EBD1EB3-C018-6AB1-780D-4E8C4E439BA9}"/>
              </a:ext>
            </a:extLst>
          </p:cNvPr>
          <p:cNvSpPr>
            <a:spLocks noGrp="1"/>
          </p:cNvSpPr>
          <p:nvPr>
            <p:ph type="body" sz="quarter" idx="12"/>
          </p:nvPr>
        </p:nvSpPr>
        <p:spPr/>
        <p:txBody>
          <a:bodyPr/>
          <a:lstStyle/>
          <a:p>
            <a:r>
              <a:rPr lang="en-US" dirty="0"/>
              <a:t>04</a:t>
            </a:r>
          </a:p>
        </p:txBody>
      </p:sp>
      <p:sp>
        <p:nvSpPr>
          <p:cNvPr id="8" name="Text Placeholder 7">
            <a:extLst>
              <a:ext uri="{FF2B5EF4-FFF2-40B4-BE49-F238E27FC236}">
                <a16:creationId xmlns:a16="http://schemas.microsoft.com/office/drawing/2014/main" id="{32D444B1-6985-9C9D-6A8D-597A04220DA7}"/>
              </a:ext>
            </a:extLst>
          </p:cNvPr>
          <p:cNvSpPr>
            <a:spLocks noGrp="1"/>
          </p:cNvSpPr>
          <p:nvPr>
            <p:ph type="body" sz="quarter" idx="11"/>
          </p:nvPr>
        </p:nvSpPr>
        <p:spPr>
          <a:xfrm>
            <a:off x="156563" y="2038707"/>
            <a:ext cx="7235687" cy="125557"/>
          </a:xfrm>
        </p:spPr>
        <p:txBody>
          <a:bodyPr lIns="91440" tIns="45720" rIns="91440" bIns="45720" anchor="t"/>
          <a:lstStyle/>
          <a:p>
            <a:pPr algn="just"/>
            <a:r>
              <a:rPr lang="es-ES" sz="1200" dirty="0"/>
              <a:t>En esta sección se muestra una relación no exhaustiva de algunas referencias, especificaciones, formatos, normas y herramientas de aplicación directa para la publicación de datos espaciales. Se trata de una </a:t>
            </a:r>
            <a:r>
              <a:rPr lang="es-ES" sz="1200" b="1" dirty="0"/>
              <a:t>relación orientativa de referencia en el momento de la redacción de esta guía</a:t>
            </a:r>
            <a:r>
              <a:rPr lang="es-ES" sz="1200" dirty="0"/>
              <a:t>, no obstante, la disponibilidad de información de carácter técnico y divulgativo sobre datos espaciales es muy abundante por lo que se recomienda al lector orientar las búsquedas de documentación a temas específicos del contexto geoespacial.</a:t>
            </a:r>
          </a:p>
          <a:p>
            <a:pPr marL="171450" lvl="0" indent="-171450" algn="l" defTabSz="685800">
              <a:lnSpc>
                <a:spcPct val="90000"/>
              </a:lnSpc>
              <a:spcBef>
                <a:spcPts val="750"/>
              </a:spcBef>
              <a:spcAft>
                <a:spcPts val="600"/>
              </a:spcAft>
              <a:buFont typeface="Arial" panose="020B0604020202020204" pitchFamily="34" charset="0"/>
              <a:buChar char="•"/>
            </a:pPr>
            <a:r>
              <a:rPr lang="es-ES" b="1" dirty="0">
                <a:solidFill>
                  <a:srgbClr val="0E2F62"/>
                </a:solidFill>
              </a:rPr>
              <a:t>Iniciativas y estándares:</a:t>
            </a:r>
          </a:p>
          <a:p>
            <a:pPr lvl="1">
              <a:buFont typeface="Courier New" panose="02070309020205020404" pitchFamily="49" charset="0"/>
              <a:buChar char="o"/>
            </a:pPr>
            <a:r>
              <a:rPr lang="es-ES" sz="1200" dirty="0">
                <a:hlinkClick r:id="rId3"/>
              </a:rPr>
              <a:t>Open </a:t>
            </a:r>
            <a:r>
              <a:rPr lang="es-ES" sz="1200" dirty="0" err="1">
                <a:hlinkClick r:id="rId3"/>
              </a:rPr>
              <a:t>Geospatial</a:t>
            </a:r>
            <a:r>
              <a:rPr lang="es-ES" sz="1200" dirty="0">
                <a:hlinkClick r:id="rId3"/>
              </a:rPr>
              <a:t> </a:t>
            </a:r>
            <a:r>
              <a:rPr lang="es-ES" sz="1200" dirty="0" err="1">
                <a:hlinkClick r:id="rId3"/>
              </a:rPr>
              <a:t>Consortium</a:t>
            </a:r>
            <a:r>
              <a:rPr lang="es-ES" sz="1200" dirty="0"/>
              <a:t> (OGC) </a:t>
            </a:r>
          </a:p>
          <a:p>
            <a:pPr lvl="1">
              <a:buFont typeface="Courier New" panose="02070309020205020404" pitchFamily="49" charset="0"/>
              <a:buChar char="o"/>
            </a:pPr>
            <a:r>
              <a:rPr lang="en-US" sz="1200" dirty="0">
                <a:hlinkClick r:id="rId4"/>
              </a:rPr>
              <a:t>Spatial Data on the Web Working Group</a:t>
            </a:r>
            <a:r>
              <a:rPr lang="es-ES" sz="1200" dirty="0"/>
              <a:t> (W3C 2021) </a:t>
            </a:r>
          </a:p>
          <a:p>
            <a:pPr lvl="1">
              <a:buFont typeface="Courier New" panose="02070309020205020404" pitchFamily="49" charset="0"/>
              <a:buChar char="o"/>
            </a:pPr>
            <a:r>
              <a:rPr lang="es-ES" sz="1200" dirty="0" err="1">
                <a:hlinkClick r:id="rId5"/>
              </a:rPr>
              <a:t>Spatial</a:t>
            </a:r>
            <a:r>
              <a:rPr lang="es-ES" sz="1200" dirty="0">
                <a:hlinkClick r:id="rId5"/>
              </a:rPr>
              <a:t> Data </a:t>
            </a:r>
            <a:r>
              <a:rPr lang="es-ES" sz="1200" dirty="0" err="1">
                <a:hlinkClick r:id="rId5"/>
              </a:rPr>
              <a:t>on</a:t>
            </a:r>
            <a:r>
              <a:rPr lang="es-ES" sz="1200" dirty="0">
                <a:hlinkClick r:id="rId5"/>
              </a:rPr>
              <a:t> </a:t>
            </a:r>
            <a:r>
              <a:rPr lang="es-ES" sz="1200" dirty="0" err="1">
                <a:hlinkClick r:id="rId5"/>
              </a:rPr>
              <a:t>the</a:t>
            </a:r>
            <a:r>
              <a:rPr lang="es-ES" sz="1200" dirty="0">
                <a:hlinkClick r:id="rId5"/>
              </a:rPr>
              <a:t> Web </a:t>
            </a:r>
            <a:r>
              <a:rPr lang="es-ES" sz="1200" dirty="0" err="1">
                <a:hlinkClick r:id="rId5"/>
              </a:rPr>
              <a:t>Best</a:t>
            </a:r>
            <a:r>
              <a:rPr lang="es-ES" sz="1200" dirty="0">
                <a:hlinkClick r:id="rId5"/>
              </a:rPr>
              <a:t> </a:t>
            </a:r>
            <a:r>
              <a:rPr lang="es-ES" sz="1200" dirty="0" err="1">
                <a:hlinkClick r:id="rId5"/>
              </a:rPr>
              <a:t>Practices</a:t>
            </a:r>
            <a:r>
              <a:rPr lang="es-ES" sz="1200" dirty="0"/>
              <a:t> (W3C 2023) </a:t>
            </a:r>
          </a:p>
          <a:p>
            <a:pPr lvl="1">
              <a:buFont typeface="Courier New" panose="02070309020205020404" pitchFamily="49" charset="0"/>
              <a:buChar char="o"/>
            </a:pPr>
            <a:r>
              <a:rPr lang="es-ES" sz="1200" dirty="0" err="1">
                <a:hlinkClick r:id="rId6"/>
              </a:rPr>
              <a:t>Spatial</a:t>
            </a:r>
            <a:r>
              <a:rPr lang="es-ES" sz="1200" dirty="0">
                <a:hlinkClick r:id="rId6"/>
              </a:rPr>
              <a:t> Data </a:t>
            </a:r>
            <a:r>
              <a:rPr lang="es-ES" sz="1200" dirty="0" err="1">
                <a:hlinkClick r:id="rId6"/>
              </a:rPr>
              <a:t>on</a:t>
            </a:r>
            <a:r>
              <a:rPr lang="es-ES" sz="1200" dirty="0">
                <a:hlinkClick r:id="rId6"/>
              </a:rPr>
              <a:t> </a:t>
            </a:r>
            <a:r>
              <a:rPr lang="es-ES" sz="1200" dirty="0" err="1">
                <a:hlinkClick r:id="rId6"/>
              </a:rPr>
              <a:t>the</a:t>
            </a:r>
            <a:r>
              <a:rPr lang="es-ES" sz="1200" dirty="0">
                <a:hlinkClick r:id="rId6"/>
              </a:rPr>
              <a:t> Web Use Cases &amp; </a:t>
            </a:r>
            <a:r>
              <a:rPr lang="es-ES" sz="1200" dirty="0" err="1">
                <a:hlinkClick r:id="rId6"/>
              </a:rPr>
              <a:t>Requirements</a:t>
            </a:r>
            <a:r>
              <a:rPr lang="es-ES" sz="1200" dirty="0"/>
              <a:t> (W3C 2016) </a:t>
            </a:r>
          </a:p>
          <a:p>
            <a:pPr lvl="1">
              <a:buFont typeface="Courier New" panose="02070309020205020404" pitchFamily="49" charset="0"/>
              <a:buChar char="o"/>
            </a:pPr>
            <a:r>
              <a:rPr lang="es-ES" sz="1200" dirty="0">
                <a:hlinkClick r:id="rId7"/>
              </a:rPr>
              <a:t>Programa </a:t>
            </a:r>
            <a:r>
              <a:rPr lang="es-ES" sz="1200" dirty="0" err="1">
                <a:hlinkClick r:id="rId7"/>
              </a:rPr>
              <a:t>Copernicus</a:t>
            </a:r>
            <a:r>
              <a:rPr lang="es-ES" sz="1200" dirty="0"/>
              <a:t> (EU)</a:t>
            </a:r>
          </a:p>
          <a:p>
            <a:pPr marL="342900" lvl="1" defTabSz="685800">
              <a:lnSpc>
                <a:spcPct val="90000"/>
              </a:lnSpc>
              <a:spcBef>
                <a:spcPts val="375"/>
              </a:spcBef>
            </a:pPr>
            <a:endParaRPr lang="es-ES" sz="1200" dirty="0">
              <a:solidFill>
                <a:prstClr val="black"/>
              </a:solidFill>
            </a:endParaRPr>
          </a:p>
          <a:p>
            <a:pPr marL="171450" lvl="1" indent="-171450" defTabSz="685800">
              <a:lnSpc>
                <a:spcPct val="90000"/>
              </a:lnSpc>
              <a:spcBef>
                <a:spcPts val="750"/>
              </a:spcBef>
              <a:spcAft>
                <a:spcPts val="1200"/>
              </a:spcAft>
              <a:buFont typeface="Arial" panose="020B0604020202020204" pitchFamily="34" charset="0"/>
              <a:buChar char="•"/>
            </a:pPr>
            <a:r>
              <a:rPr lang="es-ES" sz="1600" b="1" dirty="0">
                <a:solidFill>
                  <a:srgbClr val="0E2F62"/>
                </a:solidFill>
              </a:rPr>
              <a:t>Formatos de datos espaciales:</a:t>
            </a:r>
          </a:p>
          <a:p>
            <a:pPr marL="514350" lvl="2" indent="-171450" defTabSz="685800">
              <a:lnSpc>
                <a:spcPct val="110000"/>
              </a:lnSpc>
              <a:spcAft>
                <a:spcPts val="600"/>
              </a:spcAft>
              <a:buFont typeface="Courier New" panose="02070309020205020404" pitchFamily="49" charset="0"/>
              <a:buChar char="o"/>
            </a:pPr>
            <a:r>
              <a:rPr lang="es-ES" sz="1200" dirty="0">
                <a:solidFill>
                  <a:prstClr val="black"/>
                </a:solidFill>
              </a:rPr>
              <a:t>Vectoriales:</a:t>
            </a:r>
          </a:p>
          <a:p>
            <a:pPr marL="971550" lvl="3" indent="-285750">
              <a:lnSpc>
                <a:spcPct val="110000"/>
              </a:lnSpc>
              <a:spcBef>
                <a:spcPts val="0"/>
              </a:spcBef>
              <a:buFont typeface="Courier New" panose="02070309020205020404" pitchFamily="49" charset="0"/>
              <a:buChar char="o"/>
            </a:pPr>
            <a:r>
              <a:rPr lang="es-ES" sz="1200" dirty="0" err="1">
                <a:hlinkClick r:id="rId8"/>
              </a:rPr>
              <a:t>GeoJSON</a:t>
            </a:r>
            <a:r>
              <a:rPr lang="es-ES" sz="1200" dirty="0"/>
              <a:t> / </a:t>
            </a:r>
            <a:r>
              <a:rPr lang="es-ES" sz="1200" dirty="0" err="1">
                <a:hlinkClick r:id="rId9"/>
              </a:rPr>
              <a:t>TopoJSON</a:t>
            </a:r>
            <a:endParaRPr lang="es-ES" sz="1200" dirty="0"/>
          </a:p>
          <a:p>
            <a:pPr marL="971550" lvl="3" indent="-285750">
              <a:lnSpc>
                <a:spcPct val="110000"/>
              </a:lnSpc>
              <a:spcBef>
                <a:spcPts val="0"/>
              </a:spcBef>
              <a:buFont typeface="Courier New" panose="02070309020205020404" pitchFamily="49" charset="0"/>
              <a:buChar char="o"/>
            </a:pPr>
            <a:r>
              <a:rPr lang="es-ES" sz="1200" dirty="0" err="1">
                <a:hlinkClick r:id="rId10"/>
              </a:rPr>
              <a:t>GeoRSS</a:t>
            </a:r>
            <a:endParaRPr lang="es-ES" sz="1200" dirty="0"/>
          </a:p>
          <a:p>
            <a:pPr marL="971550" lvl="3" indent="-285750">
              <a:lnSpc>
                <a:spcPct val="110000"/>
              </a:lnSpc>
              <a:spcBef>
                <a:spcPts val="0"/>
              </a:spcBef>
              <a:buFont typeface="Courier New" panose="02070309020205020404" pitchFamily="49" charset="0"/>
              <a:buChar char="o"/>
            </a:pPr>
            <a:r>
              <a:rPr lang="es-ES" sz="1200" dirty="0">
                <a:hlinkClick r:id="rId11"/>
              </a:rPr>
              <a:t>GML</a:t>
            </a:r>
            <a:endParaRPr lang="es-ES" sz="1200" dirty="0"/>
          </a:p>
          <a:p>
            <a:pPr marL="971550" lvl="3" indent="-285750">
              <a:lnSpc>
                <a:spcPct val="110000"/>
              </a:lnSpc>
              <a:spcBef>
                <a:spcPts val="0"/>
              </a:spcBef>
              <a:buFont typeface="Courier New" panose="02070309020205020404" pitchFamily="49" charset="0"/>
              <a:buChar char="o"/>
            </a:pPr>
            <a:r>
              <a:rPr lang="es-ES" sz="1200" dirty="0" err="1">
                <a:hlinkClick r:id="rId12"/>
              </a:rPr>
              <a:t>GeoCSV</a:t>
            </a:r>
            <a:r>
              <a:rPr lang="es-ES" sz="1200" dirty="0">
                <a:hlinkClick r:id="rId12"/>
              </a:rPr>
              <a:t> (WKT / Point (X / Y))</a:t>
            </a:r>
            <a:endParaRPr lang="es-ES" sz="1200" dirty="0"/>
          </a:p>
          <a:p>
            <a:pPr marL="971550" lvl="3" indent="-285750">
              <a:lnSpc>
                <a:spcPct val="110000"/>
              </a:lnSpc>
              <a:spcBef>
                <a:spcPts val="0"/>
              </a:spcBef>
              <a:buFont typeface="Courier New" panose="02070309020205020404" pitchFamily="49" charset="0"/>
              <a:buChar char="o"/>
            </a:pPr>
            <a:r>
              <a:rPr lang="es-ES" sz="1200" dirty="0" err="1">
                <a:hlinkClick r:id="rId13"/>
              </a:rPr>
              <a:t>Shapefile</a:t>
            </a:r>
            <a:endParaRPr lang="es-ES" sz="1200" dirty="0"/>
          </a:p>
          <a:p>
            <a:pPr marL="971550" lvl="3" indent="-285750">
              <a:lnSpc>
                <a:spcPct val="110000"/>
              </a:lnSpc>
              <a:spcBef>
                <a:spcPts val="0"/>
              </a:spcBef>
              <a:buFont typeface="Courier New" panose="02070309020205020404" pitchFamily="49" charset="0"/>
              <a:buChar char="o"/>
            </a:pPr>
            <a:r>
              <a:rPr lang="es-ES" sz="1200" dirty="0">
                <a:hlinkClick r:id="rId14"/>
              </a:rPr>
              <a:t>GPX</a:t>
            </a:r>
            <a:endParaRPr lang="es-ES" sz="1200" dirty="0"/>
          </a:p>
          <a:p>
            <a:pPr marL="971550" lvl="3" indent="-285750">
              <a:lnSpc>
                <a:spcPct val="110000"/>
              </a:lnSpc>
              <a:spcBef>
                <a:spcPts val="0"/>
              </a:spcBef>
              <a:buFont typeface="Courier New" panose="02070309020205020404" pitchFamily="49" charset="0"/>
              <a:buChar char="o"/>
            </a:pPr>
            <a:r>
              <a:rPr lang="es-ES" sz="1200" dirty="0">
                <a:hlinkClick r:id="rId15"/>
              </a:rPr>
              <a:t>KML</a:t>
            </a:r>
            <a:r>
              <a:rPr lang="es-ES" sz="1200" dirty="0"/>
              <a:t> / </a:t>
            </a:r>
            <a:r>
              <a:rPr lang="es-ES" sz="1200" dirty="0">
                <a:hlinkClick r:id="rId16"/>
              </a:rPr>
              <a:t>KMZ</a:t>
            </a:r>
            <a:endParaRPr lang="es-ES" sz="1200" dirty="0"/>
          </a:p>
          <a:p>
            <a:pPr marL="971550" lvl="3" indent="-285750">
              <a:lnSpc>
                <a:spcPct val="110000"/>
              </a:lnSpc>
              <a:spcBef>
                <a:spcPts val="0"/>
              </a:spcBef>
              <a:buFont typeface="Courier New" panose="02070309020205020404" pitchFamily="49" charset="0"/>
              <a:buChar char="o"/>
            </a:pPr>
            <a:r>
              <a:rPr lang="es-ES" sz="1200" dirty="0" err="1">
                <a:hlinkClick r:id="rId17"/>
              </a:rPr>
              <a:t>GeoPackage</a:t>
            </a:r>
            <a:endParaRPr lang="es-ES" sz="1200" dirty="0"/>
          </a:p>
          <a:p>
            <a:pPr marL="342900" lvl="2" defTabSz="685800">
              <a:lnSpc>
                <a:spcPct val="110000"/>
              </a:lnSpc>
            </a:pPr>
            <a:endParaRPr lang="es-ES" sz="1000" dirty="0">
              <a:solidFill>
                <a:prstClr val="black"/>
              </a:solidFill>
            </a:endParaRPr>
          </a:p>
          <a:p>
            <a:pPr marL="628650" lvl="2" indent="-285750" defTabSz="685800">
              <a:lnSpc>
                <a:spcPct val="110000"/>
              </a:lnSpc>
              <a:spcAft>
                <a:spcPts val="600"/>
              </a:spcAft>
              <a:buFont typeface="Courier New" panose="02070309020205020404" pitchFamily="49" charset="0"/>
              <a:buChar char="o"/>
            </a:pPr>
            <a:r>
              <a:rPr lang="es-ES" sz="1200" dirty="0" err="1">
                <a:solidFill>
                  <a:prstClr val="black"/>
                </a:solidFill>
              </a:rPr>
              <a:t>Raster</a:t>
            </a:r>
            <a:r>
              <a:rPr lang="es-ES" sz="1200" dirty="0">
                <a:solidFill>
                  <a:prstClr val="black"/>
                </a:solidFill>
              </a:rPr>
              <a:t>:</a:t>
            </a:r>
          </a:p>
          <a:p>
            <a:pPr marL="971550" lvl="3" indent="-285750">
              <a:lnSpc>
                <a:spcPct val="110000"/>
              </a:lnSpc>
              <a:spcBef>
                <a:spcPts val="0"/>
              </a:spcBef>
              <a:buFont typeface="Courier New" panose="02070309020205020404" pitchFamily="49" charset="0"/>
              <a:buChar char="o"/>
            </a:pPr>
            <a:r>
              <a:rPr lang="es-ES" sz="1200" dirty="0" err="1">
                <a:hlinkClick r:id="rId18"/>
              </a:rPr>
              <a:t>GeoTIFF</a:t>
            </a:r>
            <a:endParaRPr lang="es-ES" sz="1200" dirty="0"/>
          </a:p>
          <a:p>
            <a:pPr marL="971550" lvl="3" indent="-285750">
              <a:lnSpc>
                <a:spcPct val="110000"/>
              </a:lnSpc>
              <a:spcBef>
                <a:spcPts val="0"/>
              </a:spcBef>
              <a:buFont typeface="Courier New" panose="02070309020205020404" pitchFamily="49" charset="0"/>
              <a:buChar char="o"/>
            </a:pPr>
            <a:r>
              <a:rPr lang="es-ES" sz="1200" dirty="0" err="1">
                <a:hlinkClick r:id="rId19"/>
              </a:rPr>
              <a:t>Esri</a:t>
            </a:r>
            <a:r>
              <a:rPr lang="es-ES" sz="1200" dirty="0">
                <a:hlinkClick r:id="rId19"/>
              </a:rPr>
              <a:t> </a:t>
            </a:r>
            <a:r>
              <a:rPr lang="es-ES" sz="1200" dirty="0" err="1">
                <a:hlinkClick r:id="rId19"/>
              </a:rPr>
              <a:t>Grid</a:t>
            </a:r>
            <a:endParaRPr lang="es-ES" sz="1200" dirty="0"/>
          </a:p>
          <a:p>
            <a:pPr marL="971550" lvl="3" indent="-285750">
              <a:lnSpc>
                <a:spcPct val="110000"/>
              </a:lnSpc>
              <a:spcBef>
                <a:spcPts val="0"/>
              </a:spcBef>
              <a:buFont typeface="Courier New" panose="02070309020205020404" pitchFamily="49" charset="0"/>
              <a:buChar char="o"/>
            </a:pPr>
            <a:r>
              <a:rPr lang="es-ES" sz="1200" dirty="0" err="1">
                <a:hlinkClick r:id="rId17"/>
              </a:rPr>
              <a:t>GeoPackage</a:t>
            </a:r>
            <a:endParaRPr lang="es-ES" sz="1200" dirty="0"/>
          </a:p>
          <a:p>
            <a:pPr marL="971550" lvl="3" indent="-285750">
              <a:lnSpc>
                <a:spcPct val="110000"/>
              </a:lnSpc>
              <a:spcBef>
                <a:spcPts val="0"/>
              </a:spcBef>
              <a:buFont typeface="Courier New" panose="02070309020205020404" pitchFamily="49" charset="0"/>
              <a:buChar char="o"/>
            </a:pPr>
            <a:r>
              <a:rPr lang="es-ES" sz="1200" dirty="0">
                <a:hlinkClick r:id="rId20"/>
              </a:rPr>
              <a:t>JPEG 2000</a:t>
            </a:r>
            <a:endParaRPr lang="es-ES" sz="1200" dirty="0"/>
          </a:p>
          <a:p>
            <a:pPr marL="971550" lvl="3" indent="-285750">
              <a:lnSpc>
                <a:spcPct val="110000"/>
              </a:lnSpc>
              <a:spcBef>
                <a:spcPts val="0"/>
              </a:spcBef>
              <a:buFont typeface="Courier New" panose="02070309020205020404" pitchFamily="49" charset="0"/>
              <a:buChar char="o"/>
            </a:pPr>
            <a:r>
              <a:rPr lang="es-ES" sz="1200" dirty="0" err="1">
                <a:hlinkClick r:id="rId21"/>
              </a:rPr>
              <a:t>MrSID</a:t>
            </a:r>
            <a:endParaRPr lang="es-ES" sz="1200" dirty="0"/>
          </a:p>
          <a:p>
            <a:pPr marL="971550" lvl="3" indent="-285750">
              <a:lnSpc>
                <a:spcPct val="110000"/>
              </a:lnSpc>
              <a:spcBef>
                <a:spcPts val="0"/>
              </a:spcBef>
              <a:buFont typeface="Courier New" panose="02070309020205020404" pitchFamily="49" charset="0"/>
              <a:buChar char="o"/>
            </a:pPr>
            <a:r>
              <a:rPr lang="es-ES" sz="1200" dirty="0">
                <a:hlinkClick r:id="rId22"/>
              </a:rPr>
              <a:t>ECW</a:t>
            </a:r>
            <a:endParaRPr lang="es-ES" sz="1200" dirty="0"/>
          </a:p>
          <a:p>
            <a:pPr marL="971550" lvl="3" indent="-285750">
              <a:lnSpc>
                <a:spcPct val="110000"/>
              </a:lnSpc>
              <a:spcBef>
                <a:spcPts val="0"/>
              </a:spcBef>
              <a:buFont typeface="Courier New" panose="02070309020205020404" pitchFamily="49" charset="0"/>
              <a:buChar char="o"/>
            </a:pPr>
            <a:r>
              <a:rPr lang="es-ES" sz="1200" dirty="0" err="1">
                <a:hlinkClick r:id="rId23"/>
              </a:rPr>
              <a:t>MBTiles</a:t>
            </a:r>
            <a:endParaRPr lang="es-ES" sz="1200" dirty="0"/>
          </a:p>
          <a:p>
            <a:pPr algn="just"/>
            <a:endParaRPr lang="es-ES" sz="1200" dirty="0"/>
          </a:p>
        </p:txBody>
      </p:sp>
      <p:sp>
        <p:nvSpPr>
          <p:cNvPr id="7" name="Título 6">
            <a:extLst>
              <a:ext uri="{FF2B5EF4-FFF2-40B4-BE49-F238E27FC236}">
                <a16:creationId xmlns:a16="http://schemas.microsoft.com/office/drawing/2014/main" id="{FC61D6E7-20B3-BD53-42C7-BB2AEB0B0FDC}"/>
              </a:ext>
            </a:extLst>
          </p:cNvPr>
          <p:cNvSpPr>
            <a:spLocks noGrp="1"/>
          </p:cNvSpPr>
          <p:nvPr>
            <p:ph type="title"/>
          </p:nvPr>
        </p:nvSpPr>
        <p:spPr>
          <a:xfrm>
            <a:off x="1318985" y="917356"/>
            <a:ext cx="6035972" cy="536573"/>
          </a:xfrm>
        </p:spPr>
        <p:txBody>
          <a:bodyPr/>
          <a:lstStyle/>
          <a:p>
            <a:r>
              <a:rPr lang="en-US" dirty="0" err="1"/>
              <a:t>Referencias</a:t>
            </a:r>
            <a:endParaRPr lang="es-ES" dirty="0"/>
          </a:p>
        </p:txBody>
      </p:sp>
    </p:spTree>
    <p:extLst>
      <p:ext uri="{BB962C8B-B14F-4D97-AF65-F5344CB8AC3E}">
        <p14:creationId xmlns:p14="http://schemas.microsoft.com/office/powerpoint/2010/main" val="32686931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7C71D-D599-58B9-76EB-B282F11F0636}"/>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FDF41F97-858C-B18D-8EC9-702512577634}"/>
              </a:ext>
            </a:extLst>
          </p:cNvPr>
          <p:cNvSpPr>
            <a:spLocks noGrp="1"/>
          </p:cNvSpPr>
          <p:nvPr>
            <p:ph type="body" sz="quarter" idx="12"/>
          </p:nvPr>
        </p:nvSpPr>
        <p:spPr/>
        <p:txBody>
          <a:bodyPr/>
          <a:lstStyle/>
          <a:p>
            <a:r>
              <a:rPr lang="en-US" dirty="0"/>
              <a:t>04</a:t>
            </a:r>
          </a:p>
        </p:txBody>
      </p:sp>
      <p:sp>
        <p:nvSpPr>
          <p:cNvPr id="8" name="Text Placeholder 7">
            <a:extLst>
              <a:ext uri="{FF2B5EF4-FFF2-40B4-BE49-F238E27FC236}">
                <a16:creationId xmlns:a16="http://schemas.microsoft.com/office/drawing/2014/main" id="{AF387707-ED28-D101-0ED2-6196005130E7}"/>
              </a:ext>
            </a:extLst>
          </p:cNvPr>
          <p:cNvSpPr>
            <a:spLocks noGrp="1"/>
          </p:cNvSpPr>
          <p:nvPr>
            <p:ph type="body" sz="quarter" idx="11"/>
          </p:nvPr>
        </p:nvSpPr>
        <p:spPr>
          <a:xfrm>
            <a:off x="156563" y="2038707"/>
            <a:ext cx="7235687" cy="125557"/>
          </a:xfrm>
        </p:spPr>
        <p:txBody>
          <a:bodyPr lIns="91440" tIns="45720" rIns="91440" bIns="45720" anchor="t"/>
          <a:lstStyle/>
          <a:p>
            <a:pPr marL="285750" indent="-285750" algn="just">
              <a:spcAft>
                <a:spcPts val="1200"/>
              </a:spcAft>
              <a:buFont typeface="Arial" panose="020B0604020202020204" pitchFamily="34" charset="0"/>
              <a:buChar char="•"/>
            </a:pPr>
            <a:r>
              <a:rPr lang="es-ES" b="1" dirty="0">
                <a:solidFill>
                  <a:srgbClr val="0E2F62"/>
                </a:solidFill>
              </a:rPr>
              <a:t>Legislación</a:t>
            </a:r>
            <a:r>
              <a:rPr lang="es-ES" sz="1300" b="1" dirty="0"/>
              <a:t>:</a:t>
            </a:r>
            <a:endParaRPr lang="es-ES" sz="1200" b="1" dirty="0"/>
          </a:p>
          <a:p>
            <a:pPr lvl="1" algn="just">
              <a:spcAft>
                <a:spcPts val="1200"/>
              </a:spcAft>
              <a:buFont typeface="Courier New" panose="02070309020205020404" pitchFamily="49" charset="0"/>
              <a:buChar char="o"/>
            </a:pPr>
            <a:r>
              <a:rPr lang="es-ES" sz="1200" dirty="0">
                <a:solidFill>
                  <a:srgbClr val="0E2F62"/>
                </a:solidFill>
                <a:hlinkClick r:id="rId3"/>
              </a:rPr>
              <a:t>Directiva 2007/2/CE</a:t>
            </a:r>
            <a:r>
              <a:rPr lang="es-ES" sz="1200" dirty="0">
                <a:solidFill>
                  <a:srgbClr val="0563C1"/>
                </a:solidFill>
              </a:rPr>
              <a:t> </a:t>
            </a:r>
            <a:r>
              <a:rPr lang="es-ES" sz="1200" dirty="0"/>
              <a:t>del Parlamento Europeo y del Consejo de 14 de marzo de 2007por la que se establece una infraestructura de información espacial en la Comunidad Europea (Inspire).</a:t>
            </a:r>
          </a:p>
          <a:p>
            <a:pPr lvl="1" algn="just">
              <a:spcAft>
                <a:spcPts val="1200"/>
              </a:spcAft>
              <a:buFont typeface="Courier New" panose="02070309020205020404" pitchFamily="49" charset="0"/>
              <a:buChar char="o"/>
            </a:pPr>
            <a:r>
              <a:rPr lang="es-ES" sz="1200" dirty="0">
                <a:hlinkClick r:id="rId4"/>
              </a:rPr>
              <a:t>Directiva (UE) 2019/1024</a:t>
            </a:r>
            <a:r>
              <a:rPr lang="es-ES" sz="1200" u="sng" dirty="0">
                <a:hlinkClick r:id="rId4"/>
              </a:rPr>
              <a:t> </a:t>
            </a:r>
            <a:r>
              <a:rPr lang="es-ES" sz="1200" dirty="0"/>
              <a:t>del Parlamento Europeo y del Consejo, de 20 de junio de 2019, relativa a los datos abiertos y la reutilización de la información del sector público.</a:t>
            </a:r>
          </a:p>
          <a:p>
            <a:pPr lvl="1" algn="just">
              <a:spcAft>
                <a:spcPts val="1200"/>
              </a:spcAft>
              <a:buFont typeface="Courier New" panose="02070309020205020404" pitchFamily="49" charset="0"/>
              <a:buChar char="o"/>
            </a:pPr>
            <a:r>
              <a:rPr lang="es-ES" sz="1200" dirty="0">
                <a:solidFill>
                  <a:srgbClr val="0E2F62"/>
                </a:solidFill>
                <a:hlinkClick r:id="rId5">
                  <a:extLst>
                    <a:ext uri="{A12FA001-AC4F-418D-AE19-62706E023703}">
                      <ahyp:hlinkClr xmlns:ahyp="http://schemas.microsoft.com/office/drawing/2018/hyperlinkcolor" val="tx"/>
                    </a:ext>
                  </a:extLst>
                </a:hlinkClick>
              </a:rPr>
              <a:t>Ley 2/2018</a:t>
            </a:r>
            <a:r>
              <a:rPr lang="es-ES" sz="1200" dirty="0">
                <a:solidFill>
                  <a:srgbClr val="0563C1"/>
                </a:solidFill>
              </a:rPr>
              <a:t> </a:t>
            </a:r>
            <a:r>
              <a:rPr lang="es-ES" sz="1200" dirty="0"/>
              <a:t>sobre las infraestructuras y los servicios de información geográfica en España.</a:t>
            </a:r>
          </a:p>
          <a:p>
            <a:pPr lvl="1" algn="just">
              <a:spcAft>
                <a:spcPts val="1200"/>
              </a:spcAft>
              <a:buFont typeface="Courier New" panose="02070309020205020404" pitchFamily="49" charset="0"/>
              <a:buChar char="o"/>
            </a:pPr>
            <a:r>
              <a:rPr lang="es-ES" sz="1200" dirty="0">
                <a:solidFill>
                  <a:srgbClr val="0E2F62"/>
                </a:solidFill>
                <a:hlinkClick r:id="rId6">
                  <a:extLst>
                    <a:ext uri="{A12FA001-AC4F-418D-AE19-62706E023703}">
                      <ahyp:hlinkClr xmlns:ahyp="http://schemas.microsoft.com/office/drawing/2018/hyperlinkcolor" val="tx"/>
                    </a:ext>
                  </a:extLst>
                </a:hlinkClick>
              </a:rPr>
              <a:t>Reglamento (UE) </a:t>
            </a:r>
            <a:r>
              <a:rPr lang="es-ES" sz="1200" dirty="0" err="1">
                <a:solidFill>
                  <a:srgbClr val="0E2F62"/>
                </a:solidFill>
                <a:hlinkClick r:id="rId6">
                  <a:extLst>
                    <a:ext uri="{A12FA001-AC4F-418D-AE19-62706E023703}">
                      <ahyp:hlinkClr xmlns:ahyp="http://schemas.microsoft.com/office/drawing/2018/hyperlinkcolor" val="tx"/>
                    </a:ext>
                  </a:extLst>
                </a:hlinkClick>
              </a:rPr>
              <a:t>Nº</a:t>
            </a:r>
            <a:r>
              <a:rPr lang="es-ES" sz="1200" dirty="0">
                <a:solidFill>
                  <a:srgbClr val="0E2F62"/>
                </a:solidFill>
                <a:hlinkClick r:id="rId6">
                  <a:extLst>
                    <a:ext uri="{A12FA001-AC4F-418D-AE19-62706E023703}">
                      <ahyp:hlinkClr xmlns:ahyp="http://schemas.microsoft.com/office/drawing/2018/hyperlinkcolor" val="tx"/>
                    </a:ext>
                  </a:extLst>
                </a:hlinkClick>
              </a:rPr>
              <a:t> 1089/2010</a:t>
            </a:r>
            <a:r>
              <a:rPr lang="es-ES" sz="1200" dirty="0">
                <a:solidFill>
                  <a:srgbClr val="0563C1"/>
                </a:solidFill>
              </a:rPr>
              <a:t> </a:t>
            </a:r>
            <a:r>
              <a:rPr lang="es-ES" sz="1200" dirty="0"/>
              <a:t>en lo que se refiere a la interoperabilidad de los conjuntos y los servicios de datos espaciales.</a:t>
            </a:r>
          </a:p>
          <a:p>
            <a:pPr lvl="1" algn="just">
              <a:spcAft>
                <a:spcPts val="1200"/>
              </a:spcAft>
              <a:buFont typeface="Courier New" panose="02070309020205020404" pitchFamily="49" charset="0"/>
              <a:buChar char="o"/>
            </a:pPr>
            <a:r>
              <a:rPr lang="es-ES" sz="1200" dirty="0">
                <a:solidFill>
                  <a:srgbClr val="0E2F62"/>
                </a:solidFill>
                <a:hlinkClick r:id="rId7">
                  <a:extLst>
                    <a:ext uri="{A12FA001-AC4F-418D-AE19-62706E023703}">
                      <ahyp:hlinkClr xmlns:ahyp="http://schemas.microsoft.com/office/drawing/2018/hyperlinkcolor" val="tx"/>
                    </a:ext>
                  </a:extLst>
                </a:hlinkClick>
              </a:rPr>
              <a:t>Reglamento (CE) No 976/2009</a:t>
            </a:r>
            <a:r>
              <a:rPr lang="es-ES" sz="1200" dirty="0">
                <a:solidFill>
                  <a:srgbClr val="0563C1"/>
                </a:solidFill>
              </a:rPr>
              <a:t> </a:t>
            </a:r>
            <a:r>
              <a:rPr lang="es-ES" sz="1200" dirty="0"/>
              <a:t>de la Comisión de 19 de octubre de 2009 por el que se ejecuta la Directiva 2007/2/CE del Parlamento Europeo y del Consejo en lo que se refiere a los servicios de red.</a:t>
            </a:r>
          </a:p>
          <a:p>
            <a:pPr lvl="1" algn="just">
              <a:spcAft>
                <a:spcPts val="1200"/>
              </a:spcAft>
              <a:buFont typeface="Courier New" panose="02070309020205020404" pitchFamily="49" charset="0"/>
              <a:buChar char="o"/>
            </a:pPr>
            <a:r>
              <a:rPr lang="es-ES" sz="1200" dirty="0">
                <a:solidFill>
                  <a:srgbClr val="0E2F62"/>
                </a:solidFill>
                <a:hlinkClick r:id="rId8">
                  <a:extLst>
                    <a:ext uri="{A12FA001-AC4F-418D-AE19-62706E023703}">
                      <ahyp:hlinkClr xmlns:ahyp="http://schemas.microsoft.com/office/drawing/2018/hyperlinkcolor" val="tx"/>
                    </a:ext>
                  </a:extLst>
                </a:hlinkClick>
              </a:rPr>
              <a:t>Reglamento (CE) No 1205/2008</a:t>
            </a:r>
            <a:r>
              <a:rPr lang="es-ES" sz="1200" dirty="0">
                <a:solidFill>
                  <a:srgbClr val="0563C1"/>
                </a:solidFill>
              </a:rPr>
              <a:t> </a:t>
            </a:r>
            <a:r>
              <a:rPr lang="es-ES" sz="1200" dirty="0"/>
              <a:t>de la Comisión de 3 de diciembre de 2008 por el que se ejecuta la Directiva 2007/2/CE del Parlamento Europeo y del Consejo en lo que se refiere a los metadatos.</a:t>
            </a:r>
            <a:endParaRPr lang="es-ES" sz="1200" dirty="0">
              <a:hlinkClick r:id="rId9"/>
            </a:endParaRPr>
          </a:p>
          <a:p>
            <a:pPr lvl="1" algn="just">
              <a:spcAft>
                <a:spcPts val="1200"/>
              </a:spcAft>
              <a:buFont typeface="Courier New" panose="02070309020205020404" pitchFamily="49" charset="0"/>
              <a:buChar char="o"/>
            </a:pPr>
            <a:r>
              <a:rPr lang="es-ES" sz="1200" dirty="0">
                <a:hlinkClick r:id="rId9"/>
              </a:rPr>
              <a:t>Reglamento de Ejecución (UE) 2023/138</a:t>
            </a:r>
            <a:r>
              <a:rPr lang="es-ES" sz="1200" dirty="0"/>
              <a:t> de la Comisión de 21 de diciembre de 2022 por el que se establecen una lista de conjuntos de datos específicos de alto valor y modalidades de publicación y reutilización.</a:t>
            </a:r>
            <a:endParaRPr lang="en-GB" sz="1200" dirty="0"/>
          </a:p>
          <a:p>
            <a:pPr marL="285750" indent="-285750" algn="just">
              <a:spcAft>
                <a:spcPts val="1200"/>
              </a:spcAft>
              <a:buFont typeface="Arial" panose="020B0604020202020204" pitchFamily="34" charset="0"/>
              <a:buChar char="•"/>
            </a:pPr>
            <a:r>
              <a:rPr lang="es-ES" b="1" dirty="0">
                <a:solidFill>
                  <a:srgbClr val="0E2F62"/>
                </a:solidFill>
              </a:rPr>
              <a:t>Normas:</a:t>
            </a:r>
          </a:p>
          <a:p>
            <a:pPr lvl="1" algn="just">
              <a:spcAft>
                <a:spcPts val="1200"/>
              </a:spcAft>
              <a:buFont typeface="Courier New" panose="02070309020205020404" pitchFamily="49" charset="0"/>
              <a:buChar char="o"/>
            </a:pPr>
            <a:r>
              <a:rPr lang="es-ES" sz="1200" dirty="0">
                <a:solidFill>
                  <a:srgbClr val="0E2F62"/>
                </a:solidFill>
                <a:hlinkClick r:id="rId10">
                  <a:extLst>
                    <a:ext uri="{A12FA001-AC4F-418D-AE19-62706E023703}">
                      <ahyp:hlinkClr xmlns:ahyp="http://schemas.microsoft.com/office/drawing/2018/hyperlinkcolor" val="tx"/>
                    </a:ext>
                  </a:extLst>
                </a:hlinkClick>
              </a:rPr>
              <a:t>Normas internacionales sobre tecnologías de la Información Geográfica</a:t>
            </a:r>
            <a:r>
              <a:rPr lang="es-ES" sz="1200" dirty="0">
                <a:solidFill>
                  <a:srgbClr val="0E2F62"/>
                </a:solidFill>
              </a:rPr>
              <a:t> </a:t>
            </a:r>
            <a:r>
              <a:rPr lang="es-ES" sz="1200" dirty="0"/>
              <a:t>ISO/TC211.</a:t>
            </a:r>
          </a:p>
          <a:p>
            <a:pPr lvl="1" algn="just">
              <a:spcAft>
                <a:spcPts val="1200"/>
              </a:spcAft>
              <a:buFont typeface="Courier New" panose="02070309020205020404" pitchFamily="49" charset="0"/>
              <a:buChar char="o"/>
            </a:pPr>
            <a:r>
              <a:rPr lang="es-ES" sz="1200" dirty="0">
                <a:solidFill>
                  <a:srgbClr val="0E2F62"/>
                </a:solidFill>
                <a:hlinkClick r:id="rId11">
                  <a:extLst>
                    <a:ext uri="{A12FA001-AC4F-418D-AE19-62706E023703}">
                      <ahyp:hlinkClr xmlns:ahyp="http://schemas.microsoft.com/office/drawing/2018/hyperlinkcolor" val="tx"/>
                    </a:ext>
                  </a:extLst>
                </a:hlinkClick>
              </a:rPr>
              <a:t>Norma UNE 148004:2018 Información Geográfica</a:t>
            </a:r>
            <a:r>
              <a:rPr lang="es-ES" sz="1200" dirty="0"/>
              <a:t>. Datos geográficos abiertos.</a:t>
            </a:r>
          </a:p>
        </p:txBody>
      </p:sp>
      <p:sp>
        <p:nvSpPr>
          <p:cNvPr id="7" name="Título 6">
            <a:extLst>
              <a:ext uri="{FF2B5EF4-FFF2-40B4-BE49-F238E27FC236}">
                <a16:creationId xmlns:a16="http://schemas.microsoft.com/office/drawing/2014/main" id="{B81E48F6-E24E-E126-A6CC-E42E607FD902}"/>
              </a:ext>
            </a:extLst>
          </p:cNvPr>
          <p:cNvSpPr>
            <a:spLocks noGrp="1"/>
          </p:cNvSpPr>
          <p:nvPr>
            <p:ph type="title"/>
          </p:nvPr>
        </p:nvSpPr>
        <p:spPr>
          <a:xfrm>
            <a:off x="1318985" y="917356"/>
            <a:ext cx="6035972" cy="536573"/>
          </a:xfrm>
        </p:spPr>
        <p:txBody>
          <a:bodyPr/>
          <a:lstStyle/>
          <a:p>
            <a:r>
              <a:rPr lang="en-US" dirty="0" err="1"/>
              <a:t>Referencias</a:t>
            </a:r>
            <a:endParaRPr lang="es-ES" dirty="0"/>
          </a:p>
        </p:txBody>
      </p:sp>
    </p:spTree>
    <p:extLst>
      <p:ext uri="{BB962C8B-B14F-4D97-AF65-F5344CB8AC3E}">
        <p14:creationId xmlns:p14="http://schemas.microsoft.com/office/powerpoint/2010/main" val="12457466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D9676-65E6-D1E9-7616-3438CB1165AB}"/>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836CB043-021D-D425-747E-92D52DCAA14F}"/>
              </a:ext>
            </a:extLst>
          </p:cNvPr>
          <p:cNvSpPr>
            <a:spLocks noGrp="1"/>
          </p:cNvSpPr>
          <p:nvPr>
            <p:ph type="body" sz="quarter" idx="12"/>
          </p:nvPr>
        </p:nvSpPr>
        <p:spPr/>
        <p:txBody>
          <a:bodyPr/>
          <a:lstStyle/>
          <a:p>
            <a:r>
              <a:rPr lang="en-US" dirty="0"/>
              <a:t>04</a:t>
            </a:r>
          </a:p>
        </p:txBody>
      </p:sp>
      <p:sp>
        <p:nvSpPr>
          <p:cNvPr id="8" name="Text Placeholder 7">
            <a:extLst>
              <a:ext uri="{FF2B5EF4-FFF2-40B4-BE49-F238E27FC236}">
                <a16:creationId xmlns:a16="http://schemas.microsoft.com/office/drawing/2014/main" id="{554876C0-6DA9-99BD-F1FA-F31980381777}"/>
              </a:ext>
            </a:extLst>
          </p:cNvPr>
          <p:cNvSpPr>
            <a:spLocks noGrp="1"/>
          </p:cNvSpPr>
          <p:nvPr>
            <p:ph type="body" sz="quarter" idx="11"/>
          </p:nvPr>
        </p:nvSpPr>
        <p:spPr>
          <a:xfrm>
            <a:off x="156563" y="2038707"/>
            <a:ext cx="7235687" cy="125557"/>
          </a:xfrm>
        </p:spPr>
        <p:txBody>
          <a:bodyPr lIns="91440" tIns="45720" rIns="91440" bIns="45720" anchor="t"/>
          <a:lstStyle/>
          <a:p>
            <a:pPr marL="285750" indent="-285750" algn="just">
              <a:spcAft>
                <a:spcPts val="1200"/>
              </a:spcAft>
              <a:buFont typeface="Arial" panose="020B0604020202020204" pitchFamily="34" charset="0"/>
              <a:buChar char="•"/>
            </a:pPr>
            <a:r>
              <a:rPr lang="es-ES" b="1" dirty="0">
                <a:solidFill>
                  <a:srgbClr val="0E2F62"/>
                </a:solidFill>
              </a:rPr>
              <a:t>Utilidades y herramientas:</a:t>
            </a:r>
            <a:endParaRPr lang="es-ES" sz="1300" b="1" dirty="0"/>
          </a:p>
          <a:p>
            <a:pPr lvl="1">
              <a:lnSpc>
                <a:spcPct val="100000"/>
              </a:lnSpc>
              <a:spcBef>
                <a:spcPts val="600"/>
              </a:spcBef>
              <a:spcAft>
                <a:spcPts val="600"/>
              </a:spcAft>
              <a:buFont typeface="Courier New" panose="02070309020205020404" pitchFamily="49" charset="0"/>
              <a:buChar char="o"/>
            </a:pPr>
            <a:r>
              <a:rPr lang="es-ES" sz="1200" dirty="0"/>
              <a:t>Programa de aplicaciones geodésicas (PAG): </a:t>
            </a:r>
            <a:r>
              <a:rPr lang="es-ES_tradnl" sz="1200" dirty="0">
                <a:hlinkClick r:id="rId3"/>
              </a:rPr>
              <a:t>https://www.ign.es/web/ign/portal/gds-area-geodesia</a:t>
            </a:r>
            <a:endParaRPr lang="es-ES_tradnl" sz="1200" dirty="0"/>
          </a:p>
          <a:p>
            <a:pPr lvl="1">
              <a:lnSpc>
                <a:spcPct val="100000"/>
              </a:lnSpc>
              <a:spcBef>
                <a:spcPts val="600"/>
              </a:spcBef>
              <a:spcAft>
                <a:spcPts val="600"/>
              </a:spcAft>
              <a:buFont typeface="Courier New" panose="02070309020205020404" pitchFamily="49" charset="0"/>
              <a:buChar char="o"/>
            </a:pPr>
            <a:r>
              <a:rPr lang="es-ES" sz="1200" dirty="0"/>
              <a:t>Servicios IGN: </a:t>
            </a:r>
            <a:r>
              <a:rPr lang="es-ES" sz="1200" dirty="0">
                <a:hlinkClick r:id="rId4"/>
              </a:rPr>
              <a:t>https://www.ign.es/web/ign/portal/ide-area-nodo-ide-ign</a:t>
            </a:r>
            <a:endParaRPr lang="es-ES" sz="1200" dirty="0"/>
          </a:p>
          <a:p>
            <a:pPr lvl="1">
              <a:lnSpc>
                <a:spcPct val="100000"/>
              </a:lnSpc>
              <a:spcBef>
                <a:spcPts val="600"/>
              </a:spcBef>
              <a:spcAft>
                <a:spcPts val="600"/>
              </a:spcAft>
              <a:buFont typeface="Courier New" panose="02070309020205020404" pitchFamily="49" charset="0"/>
              <a:buChar char="o"/>
            </a:pPr>
            <a:r>
              <a:rPr lang="es-ES" sz="1200" dirty="0"/>
              <a:t>Servicios IDEE: </a:t>
            </a:r>
            <a:r>
              <a:rPr lang="es-ES" sz="1200" dirty="0">
                <a:hlinkClick r:id="rId5"/>
              </a:rPr>
              <a:t>https://www.idee.es/web/idee/segun-tipo-de-servicio</a:t>
            </a:r>
            <a:endParaRPr lang="es-ES" sz="1200" dirty="0"/>
          </a:p>
          <a:p>
            <a:pPr lvl="1">
              <a:lnSpc>
                <a:spcPct val="100000"/>
              </a:lnSpc>
              <a:spcBef>
                <a:spcPts val="600"/>
              </a:spcBef>
              <a:spcAft>
                <a:spcPts val="600"/>
              </a:spcAft>
              <a:buFont typeface="Courier New" panose="02070309020205020404" pitchFamily="49" charset="0"/>
              <a:buChar char="o"/>
            </a:pPr>
            <a:r>
              <a:rPr lang="es-ES" sz="1200" dirty="0"/>
              <a:t>Herramientas IDE Andalucía: </a:t>
            </a:r>
            <a:r>
              <a:rPr lang="es-ES" sz="1200" dirty="0">
                <a:hlinkClick r:id="rId6"/>
              </a:rPr>
              <a:t>https://www.ideandalucia.es/portal/herramientas</a:t>
            </a:r>
            <a:endParaRPr lang="es-ES" sz="1200" dirty="0"/>
          </a:p>
          <a:p>
            <a:pPr lvl="1">
              <a:lnSpc>
                <a:spcPct val="100000"/>
              </a:lnSpc>
              <a:spcBef>
                <a:spcPts val="600"/>
              </a:spcBef>
              <a:spcAft>
                <a:spcPts val="600"/>
              </a:spcAft>
              <a:buFont typeface="Courier New" panose="02070309020205020404" pitchFamily="49" charset="0"/>
              <a:buChar char="o"/>
            </a:pPr>
            <a:r>
              <a:rPr lang="es-ES" sz="1200" dirty="0"/>
              <a:t>Nomenclátor geográfico básico de España, IGN: </a:t>
            </a:r>
            <a:r>
              <a:rPr lang="es-ES" sz="1200" dirty="0">
                <a:hlinkClick r:id="rId7"/>
              </a:rPr>
              <a:t>https://www.ign.es/web/ign/portal/rcc-nomenclator-nacional</a:t>
            </a:r>
            <a:endParaRPr lang="es-ES" sz="1200" dirty="0"/>
          </a:p>
          <a:p>
            <a:pPr lvl="1">
              <a:lnSpc>
                <a:spcPct val="100000"/>
              </a:lnSpc>
              <a:spcBef>
                <a:spcPts val="600"/>
              </a:spcBef>
              <a:spcAft>
                <a:spcPts val="600"/>
              </a:spcAft>
              <a:buFont typeface="Courier New" panose="02070309020205020404" pitchFamily="49" charset="0"/>
              <a:buChar char="o"/>
            </a:pPr>
            <a:r>
              <a:rPr lang="es-ES" sz="1200" dirty="0" err="1"/>
              <a:t>Cartociudad</a:t>
            </a:r>
            <a:r>
              <a:rPr lang="es-ES" sz="1200" dirty="0"/>
              <a:t>, Ministerio de Transportes y Movilidad Sostenible:</a:t>
            </a:r>
            <a:r>
              <a:rPr lang="es-ES" sz="1200" dirty="0">
                <a:solidFill>
                  <a:srgbClr val="FF0000"/>
                </a:solidFill>
              </a:rPr>
              <a:t> </a:t>
            </a:r>
            <a:r>
              <a:rPr lang="es-ES" sz="1200" dirty="0">
                <a:hlinkClick r:id="rId8"/>
              </a:rPr>
              <a:t>https://www.cartociudad.es/</a:t>
            </a:r>
            <a:endParaRPr lang="es-ES" sz="1200" dirty="0"/>
          </a:p>
          <a:p>
            <a:pPr lvl="1">
              <a:lnSpc>
                <a:spcPct val="100000"/>
              </a:lnSpc>
              <a:spcBef>
                <a:spcPts val="600"/>
              </a:spcBef>
              <a:spcAft>
                <a:spcPts val="600"/>
              </a:spcAft>
              <a:buFont typeface="Courier New" panose="02070309020205020404" pitchFamily="49" charset="0"/>
              <a:buChar char="o"/>
            </a:pPr>
            <a:r>
              <a:rPr lang="es-ES" sz="1200" dirty="0" err="1"/>
              <a:t>CartoGeocoder</a:t>
            </a:r>
            <a:r>
              <a:rPr lang="es-ES" sz="1200" dirty="0"/>
              <a:t>, IGN: </a:t>
            </a:r>
            <a:r>
              <a:rPr lang="es-ES" sz="1200" dirty="0">
                <a:hlinkClick r:id="rId9"/>
              </a:rPr>
              <a:t>https://www.cartociudad.es/web/portal/directorio-de-servicios/geoprocesamiento</a:t>
            </a:r>
            <a:endParaRPr lang="es-ES" sz="1200" dirty="0"/>
          </a:p>
          <a:p>
            <a:pPr lvl="1">
              <a:lnSpc>
                <a:spcPct val="100000"/>
              </a:lnSpc>
              <a:spcBef>
                <a:spcPts val="600"/>
              </a:spcBef>
              <a:spcAft>
                <a:spcPts val="600"/>
              </a:spcAft>
              <a:buFont typeface="Courier New" panose="02070309020205020404" pitchFamily="49" charset="0"/>
              <a:buChar char="o"/>
            </a:pPr>
            <a:r>
              <a:rPr lang="es-ES" sz="1200" dirty="0"/>
              <a:t>Calculadora geodésica ICGC: </a:t>
            </a:r>
            <a:r>
              <a:rPr lang="es-ES" sz="1200" dirty="0">
                <a:hlinkClick r:id="rId10"/>
              </a:rPr>
              <a:t>https://www.icgc.cat/es/Herramientas-y-visores/Herramientas/Cambia-coordenadas-y-formatos/Calculadora-geodesica</a:t>
            </a:r>
            <a:endParaRPr lang="es-ES" sz="1200" dirty="0"/>
          </a:p>
          <a:p>
            <a:pPr lvl="1">
              <a:lnSpc>
                <a:spcPct val="100000"/>
              </a:lnSpc>
              <a:spcBef>
                <a:spcPts val="600"/>
              </a:spcBef>
              <a:spcAft>
                <a:spcPts val="600"/>
              </a:spcAft>
              <a:buFont typeface="Courier New" panose="02070309020205020404" pitchFamily="49" charset="0"/>
              <a:buChar char="o"/>
            </a:pPr>
            <a:r>
              <a:rPr lang="es-ES" sz="1200" dirty="0"/>
              <a:t>Validador de conjuntos de datos, servicios y metadatos INSPIRE: </a:t>
            </a:r>
            <a:r>
              <a:rPr lang="es-ES" sz="1200" dirty="0">
                <a:hlinkClick r:id="rId11"/>
              </a:rPr>
              <a:t>https://inspire.ec.europa.eu/validator/about/</a:t>
            </a:r>
            <a:endParaRPr lang="es-ES" sz="1200" dirty="0"/>
          </a:p>
          <a:p>
            <a:pPr lvl="1">
              <a:lnSpc>
                <a:spcPct val="100000"/>
              </a:lnSpc>
              <a:spcBef>
                <a:spcPts val="600"/>
              </a:spcBef>
              <a:spcAft>
                <a:spcPts val="600"/>
              </a:spcAft>
              <a:buFont typeface="Courier New" panose="02070309020205020404" pitchFamily="49" charset="0"/>
              <a:buChar char="o"/>
            </a:pPr>
            <a:r>
              <a:rPr lang="es-ES" sz="1200" dirty="0" err="1"/>
              <a:t>Toolkit</a:t>
            </a:r>
            <a:r>
              <a:rPr lang="es-ES" sz="1200" dirty="0"/>
              <a:t> INSPIRE: </a:t>
            </a:r>
            <a:r>
              <a:rPr lang="es-ES" sz="1200" dirty="0">
                <a:hlinkClick r:id="rId12"/>
              </a:rPr>
              <a:t>https://inspire.ec.europa.eu/inspire-tools</a:t>
            </a:r>
            <a:endParaRPr lang="es-ES" sz="1200" dirty="0"/>
          </a:p>
          <a:p>
            <a:pPr lvl="1">
              <a:lnSpc>
                <a:spcPct val="100000"/>
              </a:lnSpc>
              <a:spcBef>
                <a:spcPts val="600"/>
              </a:spcBef>
              <a:spcAft>
                <a:spcPts val="600"/>
              </a:spcAft>
              <a:buFont typeface="Courier New" panose="02070309020205020404" pitchFamily="49" charset="0"/>
              <a:buChar char="o"/>
            </a:pPr>
            <a:r>
              <a:rPr lang="es-ES" sz="1200" dirty="0"/>
              <a:t>Librerías para geocodificación: </a:t>
            </a:r>
            <a:r>
              <a:rPr lang="es-ES" sz="1200" dirty="0" err="1">
                <a:hlinkClick r:id="rId13"/>
              </a:rPr>
              <a:t>Geocoder</a:t>
            </a:r>
            <a:r>
              <a:rPr lang="es-ES" sz="1200" dirty="0"/>
              <a:t>, </a:t>
            </a:r>
            <a:r>
              <a:rPr lang="es-ES" sz="1200" dirty="0" err="1">
                <a:hlinkClick r:id="rId14"/>
              </a:rPr>
              <a:t>GeoPy</a:t>
            </a:r>
            <a:endParaRPr lang="es-ES" sz="1200" dirty="0"/>
          </a:p>
          <a:p>
            <a:pPr lvl="1">
              <a:lnSpc>
                <a:spcPct val="100000"/>
              </a:lnSpc>
              <a:spcBef>
                <a:spcPts val="600"/>
              </a:spcBef>
              <a:spcAft>
                <a:spcPts val="600"/>
              </a:spcAft>
              <a:buFont typeface="Courier New" panose="02070309020205020404" pitchFamily="49" charset="0"/>
              <a:buChar char="o"/>
            </a:pPr>
            <a:r>
              <a:rPr lang="es-ES" sz="1200" dirty="0"/>
              <a:t>Librerías para conversión entre coordenadas: </a:t>
            </a:r>
            <a:r>
              <a:rPr lang="es-ES" sz="1200" dirty="0">
                <a:hlinkClick r:id="rId15"/>
              </a:rPr>
              <a:t>librería de abstracción de datos geoespaciales</a:t>
            </a:r>
            <a:r>
              <a:rPr lang="es-ES" sz="1200" dirty="0"/>
              <a:t> (GDAL), </a:t>
            </a:r>
            <a:r>
              <a:rPr lang="es-ES" sz="1200" dirty="0">
                <a:hlinkClick r:id="rId16"/>
              </a:rPr>
              <a:t>librería de proyecciones cartográficas</a:t>
            </a:r>
            <a:r>
              <a:rPr lang="es-ES" sz="1200" dirty="0"/>
              <a:t>(PROJ.4) y su </a:t>
            </a:r>
            <a:r>
              <a:rPr lang="es-ES" sz="1200" dirty="0">
                <a:hlinkClick r:id="rId17"/>
              </a:rPr>
              <a:t>implementación de JavaScript asociada</a:t>
            </a:r>
            <a:r>
              <a:rPr lang="es-ES" sz="1200" dirty="0"/>
              <a:t> (PROJ4.JS), </a:t>
            </a:r>
            <a:r>
              <a:rPr lang="es-ES" sz="1200" dirty="0">
                <a:hlinkClick r:id="rId18"/>
              </a:rPr>
              <a:t>librería </a:t>
            </a:r>
            <a:r>
              <a:rPr lang="es-ES" sz="1200" dirty="0" err="1">
                <a:hlinkClick r:id="rId18"/>
              </a:rPr>
              <a:t>GeoTools</a:t>
            </a:r>
            <a:r>
              <a:rPr lang="es-ES" sz="1200" dirty="0"/>
              <a:t> para Java, </a:t>
            </a:r>
            <a:r>
              <a:rPr lang="es-ES" sz="1200" dirty="0" err="1">
                <a:hlinkClick r:id="rId19"/>
              </a:rPr>
              <a:t>PyProj</a:t>
            </a:r>
            <a:r>
              <a:rPr lang="es-ES" sz="1200" dirty="0"/>
              <a:t> para Python y </a:t>
            </a:r>
            <a:r>
              <a:rPr lang="es-ES" sz="1200" dirty="0">
                <a:hlinkClick r:id="rId20"/>
              </a:rPr>
              <a:t>librería del sistema de información espacial Apache</a:t>
            </a:r>
            <a:r>
              <a:rPr lang="es-ES" sz="1200" dirty="0"/>
              <a:t> (SIS).</a:t>
            </a:r>
          </a:p>
          <a:p>
            <a:pPr lvl="1">
              <a:lnSpc>
                <a:spcPct val="100000"/>
              </a:lnSpc>
              <a:spcBef>
                <a:spcPts val="600"/>
              </a:spcBef>
              <a:spcAft>
                <a:spcPts val="600"/>
              </a:spcAft>
              <a:buFont typeface="Courier New" panose="02070309020205020404" pitchFamily="49" charset="0"/>
              <a:buChar char="o"/>
            </a:pPr>
            <a:r>
              <a:rPr lang="es-ES" sz="1200" dirty="0"/>
              <a:t>Librería espacial de retroproyección y extensión espacial de </a:t>
            </a:r>
            <a:r>
              <a:rPr lang="es-ES" sz="1200" dirty="0" err="1"/>
              <a:t>PosgreSQL</a:t>
            </a:r>
            <a:r>
              <a:rPr lang="es-ES" sz="1200" dirty="0"/>
              <a:t>: </a:t>
            </a:r>
            <a:r>
              <a:rPr lang="es-ES" sz="1200" dirty="0">
                <a:hlinkClick r:id="rId21"/>
              </a:rPr>
              <a:t>SQL </a:t>
            </a:r>
            <a:r>
              <a:rPr lang="es-ES" sz="1200" dirty="0" err="1">
                <a:hlinkClick r:id="rId21"/>
              </a:rPr>
              <a:t>PostGIS</a:t>
            </a:r>
            <a:r>
              <a:rPr lang="es-ES" sz="1200" dirty="0"/>
              <a:t> (base de datos espacial de código abierto y ampliamente utilizada para realizar análisis espacial de datos y conversiones).</a:t>
            </a:r>
          </a:p>
          <a:p>
            <a:pPr marL="342900" lvl="1" indent="0" algn="just">
              <a:spcBef>
                <a:spcPts val="600"/>
              </a:spcBef>
              <a:spcAft>
                <a:spcPts val="600"/>
              </a:spcAft>
              <a:buFont typeface="Arial" panose="020B0604020202020204" pitchFamily="34" charset="0"/>
              <a:buNone/>
            </a:pPr>
            <a:endParaRPr lang="es-ES" sz="1400" dirty="0"/>
          </a:p>
          <a:p>
            <a:pPr marL="377967" lvl="1" indent="0" algn="just">
              <a:spcBef>
                <a:spcPts val="600"/>
              </a:spcBef>
              <a:spcAft>
                <a:spcPts val="600"/>
              </a:spcAft>
              <a:buNone/>
            </a:pPr>
            <a:endParaRPr lang="es-ES" sz="1400" dirty="0"/>
          </a:p>
        </p:txBody>
      </p:sp>
      <p:sp>
        <p:nvSpPr>
          <p:cNvPr id="7" name="Título 6">
            <a:extLst>
              <a:ext uri="{FF2B5EF4-FFF2-40B4-BE49-F238E27FC236}">
                <a16:creationId xmlns:a16="http://schemas.microsoft.com/office/drawing/2014/main" id="{F6D33F39-AB62-A6DF-E615-7B41F57405F6}"/>
              </a:ext>
            </a:extLst>
          </p:cNvPr>
          <p:cNvSpPr>
            <a:spLocks noGrp="1"/>
          </p:cNvSpPr>
          <p:nvPr>
            <p:ph type="title"/>
          </p:nvPr>
        </p:nvSpPr>
        <p:spPr>
          <a:xfrm>
            <a:off x="1318985" y="917356"/>
            <a:ext cx="6035972" cy="536573"/>
          </a:xfrm>
        </p:spPr>
        <p:txBody>
          <a:bodyPr/>
          <a:lstStyle/>
          <a:p>
            <a:r>
              <a:rPr lang="en-US" dirty="0" err="1"/>
              <a:t>Referencias</a:t>
            </a:r>
            <a:endParaRPr lang="es-ES" dirty="0"/>
          </a:p>
        </p:txBody>
      </p:sp>
    </p:spTree>
    <p:extLst>
      <p:ext uri="{BB962C8B-B14F-4D97-AF65-F5344CB8AC3E}">
        <p14:creationId xmlns:p14="http://schemas.microsoft.com/office/powerpoint/2010/main" val="4046651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01A2-FA36-1D7B-DD1E-3777C67D491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065C3A-AF00-5E2B-4BAF-486457A0B5DB}"/>
              </a:ext>
              <a:ext uri="{C183D7F6-B498-43B3-948B-1728B52AA6E4}">
                <adec:decorative xmlns:adec="http://schemas.microsoft.com/office/drawing/2017/decorative" val="1"/>
              </a:ext>
            </a:extLst>
          </p:cNvPr>
          <p:cNvSpPr/>
          <p:nvPr/>
        </p:nvSpPr>
        <p:spPr>
          <a:xfrm>
            <a:off x="-26526" y="0"/>
            <a:ext cx="7586201" cy="2373109"/>
          </a:xfrm>
          <a:prstGeom prst="rect">
            <a:avLst/>
          </a:prstGeom>
          <a:solidFill>
            <a:srgbClr val="F9CF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15 Rectángulo">
            <a:extLst>
              <a:ext uri="{FF2B5EF4-FFF2-40B4-BE49-F238E27FC236}">
                <a16:creationId xmlns:a16="http://schemas.microsoft.com/office/drawing/2014/main" id="{DE446F60-A1E9-0F50-863A-7C2B1654447D}"/>
              </a:ext>
            </a:extLst>
          </p:cNvPr>
          <p:cNvSpPr/>
          <p:nvPr/>
        </p:nvSpPr>
        <p:spPr>
          <a:xfrm>
            <a:off x="-26526" y="1416822"/>
            <a:ext cx="7565254" cy="606384"/>
          </a:xfrm>
          <a:prstGeom prst="rect">
            <a:avLst/>
          </a:prstGeom>
        </p:spPr>
        <p:txBody>
          <a:bodyPr wrap="square">
            <a:spAutoFit/>
          </a:bodyPr>
          <a:lstStyle/>
          <a:p>
            <a:pPr algn="ctr">
              <a:lnSpc>
                <a:spcPts val="4500"/>
              </a:lnSpc>
            </a:pPr>
            <a:r>
              <a:rPr lang="es-ES" sz="2400" dirty="0">
                <a:solidFill>
                  <a:srgbClr val="0E2F62"/>
                </a:solidFill>
                <a:latin typeface="Neutra Text" panose="02000000000000000000" pitchFamily="50" charset="0"/>
              </a:rPr>
              <a:t>Ejemplos de metadatos de datos espaciales INSPIRE</a:t>
            </a:r>
          </a:p>
        </p:txBody>
      </p:sp>
      <p:sp>
        <p:nvSpPr>
          <p:cNvPr id="5" name="16 CuadroTexto">
            <a:extLst>
              <a:ext uri="{FF2B5EF4-FFF2-40B4-BE49-F238E27FC236}">
                <a16:creationId xmlns:a16="http://schemas.microsoft.com/office/drawing/2014/main" id="{E530FABF-D822-4DEA-9E6C-6021B5312A1E}"/>
              </a:ext>
            </a:extLst>
          </p:cNvPr>
          <p:cNvSpPr txBox="1"/>
          <p:nvPr/>
        </p:nvSpPr>
        <p:spPr>
          <a:xfrm>
            <a:off x="1633244" y="33798"/>
            <a:ext cx="4609163" cy="1446550"/>
          </a:xfrm>
          <a:prstGeom prst="rect">
            <a:avLst/>
          </a:prstGeom>
          <a:noFill/>
        </p:spPr>
        <p:txBody>
          <a:bodyPr wrap="square" rtlCol="0">
            <a:spAutoFit/>
          </a:bodyPr>
          <a:lstStyle/>
          <a:p>
            <a:pPr algn="ctr"/>
            <a:r>
              <a:rPr lang="es-ES" sz="8800" dirty="0">
                <a:solidFill>
                  <a:srgbClr val="0E2F62"/>
                </a:solidFill>
                <a:latin typeface="Bahnschrift SemiLight Condensed" panose="020B0502040204020203" pitchFamily="34" charset="0"/>
              </a:rPr>
              <a:t>ANEXO</a:t>
            </a:r>
            <a:endParaRPr lang="es-ES" dirty="0">
              <a:solidFill>
                <a:srgbClr val="0E2F62"/>
              </a:solidFill>
              <a:latin typeface="Bahnschrift SemiLight Condensed" panose="020B0502040204020203" pitchFamily="34" charset="0"/>
            </a:endParaRPr>
          </a:p>
        </p:txBody>
      </p:sp>
      <p:sp>
        <p:nvSpPr>
          <p:cNvPr id="4" name="Rectángulo 5">
            <a:extLst>
              <a:ext uri="{FF2B5EF4-FFF2-40B4-BE49-F238E27FC236}">
                <a16:creationId xmlns:a16="http://schemas.microsoft.com/office/drawing/2014/main" id="{8529739F-5CCF-C5BA-39C9-A694166968DA}"/>
              </a:ext>
            </a:extLst>
          </p:cNvPr>
          <p:cNvSpPr/>
          <p:nvPr/>
        </p:nvSpPr>
        <p:spPr>
          <a:xfrm>
            <a:off x="552921" y="2714893"/>
            <a:ext cx="6427305" cy="523220"/>
          </a:xfrm>
          <a:prstGeom prst="rect">
            <a:avLst/>
          </a:prstGeom>
        </p:spPr>
        <p:txBody>
          <a:bodyPr wrap="square">
            <a:spAutoFit/>
          </a:bodyPr>
          <a:lstStyle/>
          <a:p>
            <a:r>
              <a:rPr lang="es-ES" sz="1400" b="1" dirty="0"/>
              <a:t>Ejemplo</a:t>
            </a:r>
            <a:r>
              <a:rPr lang="es-ES" sz="1400" dirty="0"/>
              <a:t> de algunos de los elementos de metadatos de los datos espaciales del </a:t>
            </a:r>
            <a:r>
              <a:rPr lang="es-ES_tradnl" sz="1400" u="sng" dirty="0">
                <a:hlinkClick r:id="rId2"/>
              </a:rPr>
              <a:t>Reglamento sobre metadatos</a:t>
            </a:r>
            <a:r>
              <a:rPr lang="es-ES" sz="1400" dirty="0"/>
              <a:t> de la Directiva INSPIRE:</a:t>
            </a:r>
            <a:endParaRPr lang="es-ES" sz="1400" b="1" dirty="0"/>
          </a:p>
        </p:txBody>
      </p:sp>
      <p:pic>
        <p:nvPicPr>
          <p:cNvPr id="7" name="Imagen 5" descr="Tabla de metadatos para encontrar conjuntos de datos y series">
            <a:extLst>
              <a:ext uri="{FF2B5EF4-FFF2-40B4-BE49-F238E27FC236}">
                <a16:creationId xmlns:a16="http://schemas.microsoft.com/office/drawing/2014/main" id="{CFCC1343-05D2-65A5-81DA-83F5BC704382}"/>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552921" y="3789931"/>
            <a:ext cx="6769810" cy="5945764"/>
          </a:xfrm>
          <a:prstGeom prst="rect">
            <a:avLst/>
          </a:prstGeom>
          <a:noFill/>
          <a:ln>
            <a:noFill/>
          </a:ln>
        </p:spPr>
      </p:pic>
    </p:spTree>
    <p:extLst>
      <p:ext uri="{BB962C8B-B14F-4D97-AF65-F5344CB8AC3E}">
        <p14:creationId xmlns:p14="http://schemas.microsoft.com/office/powerpoint/2010/main" val="380768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89645-6D89-EED4-AA4C-C8500B23A913}"/>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AEFD57D2-AE14-7BD7-49E4-F8B77047399E}"/>
              </a:ext>
            </a:extLst>
          </p:cNvPr>
          <p:cNvSpPr>
            <a:spLocks noGrp="1" noChangeAspect="1"/>
          </p:cNvSpPr>
          <p:nvPr>
            <p:ph type="body" sz="quarter" idx="10"/>
          </p:nvPr>
        </p:nvSpPr>
        <p:spPr>
          <a:prstGeom prst="rect">
            <a:avLst/>
          </a:prstGeom>
        </p:spPr>
        <p:txBody>
          <a:bodyPr/>
          <a:lstStyle/>
          <a:p>
            <a:r>
              <a:rPr lang="es-ES" dirty="0"/>
              <a:t>Sistemas Geodésicos de Referencia</a:t>
            </a:r>
          </a:p>
        </p:txBody>
      </p:sp>
      <p:sp>
        <p:nvSpPr>
          <p:cNvPr id="11" name="Text Placeholder 10">
            <a:extLst>
              <a:ext uri="{FF2B5EF4-FFF2-40B4-BE49-F238E27FC236}">
                <a16:creationId xmlns:a16="http://schemas.microsoft.com/office/drawing/2014/main" id="{66ECA5B5-8C0A-F8A3-1BA2-759CA6EAA528}"/>
              </a:ext>
            </a:extLst>
          </p:cNvPr>
          <p:cNvSpPr>
            <a:spLocks noGrp="1"/>
          </p:cNvSpPr>
          <p:nvPr>
            <p:ph type="body" sz="quarter" idx="12"/>
          </p:nvPr>
        </p:nvSpPr>
        <p:spPr/>
        <p:txBody>
          <a:bodyPr/>
          <a:lstStyle/>
          <a:p>
            <a:r>
              <a:rPr lang="en-US" dirty="0"/>
              <a:t>02</a:t>
            </a:r>
          </a:p>
        </p:txBody>
      </p:sp>
      <p:sp>
        <p:nvSpPr>
          <p:cNvPr id="3" name="CuadroTexto 4">
            <a:extLst>
              <a:ext uri="{FF2B5EF4-FFF2-40B4-BE49-F238E27FC236}">
                <a16:creationId xmlns:a16="http://schemas.microsoft.com/office/drawing/2014/main" id="{0A6981FB-39D0-39A1-9671-655707C8F872}"/>
              </a:ext>
            </a:extLst>
          </p:cNvPr>
          <p:cNvSpPr txBox="1"/>
          <p:nvPr/>
        </p:nvSpPr>
        <p:spPr>
          <a:xfrm>
            <a:off x="462754" y="6300978"/>
            <a:ext cx="6634163" cy="461665"/>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 sz="1200" dirty="0"/>
              <a:t>Puesto que la superficie de referencia que consideramos es un elipsoide, para establecer las </a:t>
            </a:r>
            <a:r>
              <a:rPr lang="es-ES" sz="1200" b="1" dirty="0"/>
              <a:t>coordenadas geográficas </a:t>
            </a:r>
            <a:r>
              <a:rPr lang="es-ES" sz="1200" dirty="0"/>
              <a:t>de un punto sobre una superficie esférica, se asignan la </a:t>
            </a:r>
            <a:r>
              <a:rPr lang="es-ES" sz="1200" b="1" dirty="0"/>
              <a:t>latitud </a:t>
            </a:r>
            <a:r>
              <a:rPr lang="es-ES" sz="1200" dirty="0"/>
              <a:t>y la </a:t>
            </a:r>
            <a:r>
              <a:rPr lang="es-ES" sz="1200" b="1" dirty="0"/>
              <a:t>longitud</a:t>
            </a:r>
            <a:r>
              <a:rPr lang="es-ES" sz="1200" dirty="0"/>
              <a:t>:</a:t>
            </a:r>
          </a:p>
        </p:txBody>
      </p:sp>
      <p:sp>
        <p:nvSpPr>
          <p:cNvPr id="7" name="CuadroTexto 4">
            <a:extLst>
              <a:ext uri="{FF2B5EF4-FFF2-40B4-BE49-F238E27FC236}">
                <a16:creationId xmlns:a16="http://schemas.microsoft.com/office/drawing/2014/main" id="{D0DABE4D-DFE8-7260-9099-AF727A5F5F05}"/>
              </a:ext>
            </a:extLst>
          </p:cNvPr>
          <p:cNvSpPr txBox="1"/>
          <p:nvPr/>
        </p:nvSpPr>
        <p:spPr>
          <a:xfrm>
            <a:off x="462755" y="2463484"/>
            <a:ext cx="6634163" cy="830997"/>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 sz="1200" dirty="0"/>
              <a:t>Una vez que se dispone de una expresión teórica para la forma de la Tierra, el siguiente paso es la determinación de los parámetros que definen el elipsoide, como su </a:t>
            </a:r>
            <a:r>
              <a:rPr lang="es-ES" sz="1200" b="1" dirty="0"/>
              <a:t>tamaño</a:t>
            </a:r>
            <a:r>
              <a:rPr lang="es-ES" sz="1200" dirty="0"/>
              <a:t>, su </a:t>
            </a:r>
            <a:r>
              <a:rPr lang="es-ES" sz="1200" b="1" dirty="0"/>
              <a:t>posición</a:t>
            </a:r>
            <a:r>
              <a:rPr lang="es-ES" sz="1200" dirty="0"/>
              <a:t> y </a:t>
            </a:r>
            <a:r>
              <a:rPr lang="es-ES" sz="1200" b="1" dirty="0"/>
              <a:t>orientación </a:t>
            </a:r>
            <a:r>
              <a:rPr lang="es-ES" sz="1200" dirty="0"/>
              <a:t>con respecto a la Tierra. El conjunto de estos parámetros es lo que define como </a:t>
            </a:r>
            <a:r>
              <a:rPr lang="es-ES" sz="1200" b="1" dirty="0"/>
              <a:t>Sistema Geodésico de Referencia (SGR)</a:t>
            </a:r>
            <a:r>
              <a:rPr lang="es-ES" sz="1200" dirty="0"/>
              <a:t> o </a:t>
            </a:r>
            <a:r>
              <a:rPr lang="es-ES" sz="1200" b="1" dirty="0"/>
              <a:t>datum</a:t>
            </a:r>
            <a:r>
              <a:rPr lang="es-ES" sz="1200" dirty="0"/>
              <a:t>.</a:t>
            </a:r>
          </a:p>
        </p:txBody>
      </p:sp>
      <p:pic>
        <p:nvPicPr>
          <p:cNvPr id="2" name="Picture 1" descr="Comparativa entre elipsoide global y local">
            <a:extLst>
              <a:ext uri="{FF2B5EF4-FFF2-40B4-BE49-F238E27FC236}">
                <a16:creationId xmlns:a16="http://schemas.microsoft.com/office/drawing/2014/main" id="{8C914E73-3F5C-4B4C-AE1F-F20519697D34}"/>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62754" y="3526466"/>
            <a:ext cx="2988609" cy="2232248"/>
          </a:xfrm>
          <a:prstGeom prst="rect">
            <a:avLst/>
          </a:prstGeom>
          <a:noFill/>
          <a:ln>
            <a:noFill/>
          </a:ln>
        </p:spPr>
      </p:pic>
      <p:sp>
        <p:nvSpPr>
          <p:cNvPr id="6" name="TextBox 5">
            <a:extLst>
              <a:ext uri="{FF2B5EF4-FFF2-40B4-BE49-F238E27FC236}">
                <a16:creationId xmlns:a16="http://schemas.microsoft.com/office/drawing/2014/main" id="{83A71074-B659-71F7-F434-4F79B608FAD0}"/>
              </a:ext>
            </a:extLst>
          </p:cNvPr>
          <p:cNvSpPr txBox="1"/>
          <p:nvPr/>
        </p:nvSpPr>
        <p:spPr>
          <a:xfrm>
            <a:off x="630010" y="5750492"/>
            <a:ext cx="2538745" cy="461665"/>
          </a:xfrm>
          <a:prstGeom prst="rect">
            <a:avLst/>
          </a:prstGeom>
          <a:noFill/>
        </p:spPr>
        <p:txBody>
          <a:bodyPr wrap="square">
            <a:spAutoFit/>
          </a:bodyPr>
          <a:lstStyle/>
          <a:p>
            <a:pPr algn="ctr">
              <a:spcAft>
                <a:spcPts val="600"/>
              </a:spcAft>
            </a:pPr>
            <a:r>
              <a:rPr lang="es-ES" sz="1200" i="1" dirty="0"/>
              <a:t>Ejemplo esquemático del elipsoide global y local</a:t>
            </a:r>
          </a:p>
        </p:txBody>
      </p:sp>
      <p:sp>
        <p:nvSpPr>
          <p:cNvPr id="8" name="CuadroTexto 4">
            <a:extLst>
              <a:ext uri="{FF2B5EF4-FFF2-40B4-BE49-F238E27FC236}">
                <a16:creationId xmlns:a16="http://schemas.microsoft.com/office/drawing/2014/main" id="{CDE8C0EA-281C-809C-1F0D-12F243B381CF}"/>
              </a:ext>
            </a:extLst>
          </p:cNvPr>
          <p:cNvSpPr txBox="1"/>
          <p:nvPr/>
        </p:nvSpPr>
        <p:spPr>
          <a:xfrm>
            <a:off x="3580519" y="3453417"/>
            <a:ext cx="3630698" cy="2151358"/>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lnSpc>
                <a:spcPct val="90000"/>
              </a:lnSpc>
              <a:spcBef>
                <a:spcPts val="1200"/>
              </a:spcBef>
              <a:spcAft>
                <a:spcPts val="600"/>
              </a:spcAft>
              <a:buNone/>
            </a:pPr>
            <a:r>
              <a:rPr lang="es-ES" sz="1200" dirty="0"/>
              <a:t>La posición de los elipsoides con respecto a la Tierra diferencia los </a:t>
            </a:r>
            <a:r>
              <a:rPr lang="es-ES" sz="1200" b="1" dirty="0"/>
              <a:t>SGR locales</a:t>
            </a:r>
            <a:r>
              <a:rPr lang="es-ES" sz="1200" dirty="0"/>
              <a:t>, si solo se adaptan a una zona de la Tierra, por ejemplo, el ETRS89, empleado en la zona territorial europea o </a:t>
            </a:r>
            <a:r>
              <a:rPr lang="es-ES" sz="1200" dirty="0" err="1"/>
              <a:t>REGCAN95</a:t>
            </a:r>
            <a:r>
              <a:rPr lang="es-ES" sz="1200" dirty="0"/>
              <a:t> para las Islas Canarias, o los </a:t>
            </a:r>
            <a:r>
              <a:rPr lang="es-ES" sz="1200" b="1" dirty="0"/>
              <a:t>elipsoides globales </a:t>
            </a:r>
            <a:r>
              <a:rPr lang="es-ES" sz="1200" dirty="0"/>
              <a:t>que se adaptan a toda la Tierra, como el WGS84.</a:t>
            </a:r>
            <a:endParaRPr lang="es-ES_tradnl" sz="1200" dirty="0"/>
          </a:p>
          <a:p>
            <a:pPr marL="0" indent="0" algn="just">
              <a:lnSpc>
                <a:spcPct val="90000"/>
              </a:lnSpc>
              <a:spcBef>
                <a:spcPts val="1200"/>
              </a:spcBef>
              <a:spcAft>
                <a:spcPts val="600"/>
              </a:spcAft>
              <a:buNone/>
            </a:pPr>
            <a:r>
              <a:rPr lang="es-ES" sz="1200" dirty="0"/>
              <a:t>Una vez que se dispone de un modelo matemático para definir la forma de la Tierra o datum, ya se puede establecer un </a:t>
            </a:r>
            <a:r>
              <a:rPr lang="es-ES" sz="1200" b="1" dirty="0"/>
              <a:t>sistema de coordenadas </a:t>
            </a:r>
            <a:r>
              <a:rPr lang="es-ES" sz="1200" dirty="0"/>
              <a:t>para poder asignar unas coordenadas a cada punto sobre la superficie de la Tierra.</a:t>
            </a:r>
          </a:p>
        </p:txBody>
      </p:sp>
      <p:sp>
        <p:nvSpPr>
          <p:cNvPr id="9" name="Rectángulo 11">
            <a:extLst>
              <a:ext uri="{FF2B5EF4-FFF2-40B4-BE49-F238E27FC236}">
                <a16:creationId xmlns:a16="http://schemas.microsoft.com/office/drawing/2014/main" id="{F8D2BB34-003C-B240-BDA8-ADC2FF3323ED}"/>
              </a:ext>
            </a:extLst>
          </p:cNvPr>
          <p:cNvSpPr/>
          <p:nvPr/>
        </p:nvSpPr>
        <p:spPr>
          <a:xfrm>
            <a:off x="462753" y="7650682"/>
            <a:ext cx="3317083" cy="646331"/>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200" b="1" dirty="0">
                <a:solidFill>
                  <a:srgbClr val="0E2F62"/>
                </a:solidFill>
              </a:rPr>
              <a:t>Latitud (</a:t>
            </a:r>
            <a:r>
              <a:rPr lang="en-US" sz="1200" b="1" dirty="0" err="1">
                <a:solidFill>
                  <a:srgbClr val="0E2F62"/>
                </a:solidFill>
              </a:rPr>
              <a:t>φ</a:t>
            </a:r>
            <a:r>
              <a:rPr lang="es-ES" sz="1200" b="1" dirty="0">
                <a:solidFill>
                  <a:srgbClr val="0E2F62"/>
                </a:solidFill>
              </a:rPr>
              <a:t> o Ø):</a:t>
            </a:r>
            <a:r>
              <a:rPr lang="es-ES" sz="1200" b="1" dirty="0"/>
              <a:t> </a:t>
            </a:r>
            <a:r>
              <a:rPr lang="es-ES" sz="1200" dirty="0"/>
              <a:t>es el ángulo formado desde el plano del Ecuador y los valores van desde –90</a:t>
            </a:r>
            <a:r>
              <a:rPr lang="en-US" sz="1200" dirty="0"/>
              <a:t>°</a:t>
            </a:r>
            <a:r>
              <a:rPr lang="es-ES" sz="1200" dirty="0"/>
              <a:t> (S) hasta 90</a:t>
            </a:r>
            <a:r>
              <a:rPr lang="en-US" sz="1200" dirty="0"/>
              <a:t>°</a:t>
            </a:r>
            <a:r>
              <a:rPr lang="es-ES" sz="1200" dirty="0"/>
              <a:t> (N).</a:t>
            </a:r>
          </a:p>
        </p:txBody>
      </p:sp>
      <p:sp>
        <p:nvSpPr>
          <p:cNvPr id="10" name="Rectángulo 12">
            <a:extLst>
              <a:ext uri="{FF2B5EF4-FFF2-40B4-BE49-F238E27FC236}">
                <a16:creationId xmlns:a16="http://schemas.microsoft.com/office/drawing/2014/main" id="{BFEC7CC2-FAD1-1D42-AF79-4434C8940468}"/>
              </a:ext>
            </a:extLst>
          </p:cNvPr>
          <p:cNvSpPr/>
          <p:nvPr/>
        </p:nvSpPr>
        <p:spPr>
          <a:xfrm>
            <a:off x="462754" y="6791164"/>
            <a:ext cx="3317083" cy="646331"/>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200" b="1" dirty="0">
                <a:solidFill>
                  <a:srgbClr val="0E2F62"/>
                </a:solidFill>
              </a:rPr>
              <a:t>Longitud (</a:t>
            </a:r>
            <a:r>
              <a:rPr lang="en-US" sz="1200" b="1" dirty="0" err="1">
                <a:solidFill>
                  <a:srgbClr val="0E2F62"/>
                </a:solidFill>
              </a:rPr>
              <a:t>λ</a:t>
            </a:r>
            <a:r>
              <a:rPr lang="es-ES" sz="1200" b="1" dirty="0"/>
              <a:t>): </a:t>
            </a:r>
            <a:r>
              <a:rPr lang="es-ES" sz="1200" dirty="0"/>
              <a:t>es el ángulo formado desde el meridiano de Greenwich y los valores son desde el 0</a:t>
            </a:r>
            <a:r>
              <a:rPr lang="en-US" sz="1200" dirty="0"/>
              <a:t>°</a:t>
            </a:r>
            <a:r>
              <a:rPr lang="es-ES" sz="1200" dirty="0"/>
              <a:t> hasta 180</a:t>
            </a:r>
            <a:r>
              <a:rPr lang="en-US" sz="1200" dirty="0"/>
              <a:t>°</a:t>
            </a:r>
            <a:r>
              <a:rPr lang="es-ES" sz="1200" dirty="0"/>
              <a:t>, indicando si es Este (E) u Oeste (W).</a:t>
            </a:r>
          </a:p>
        </p:txBody>
      </p:sp>
      <p:sp>
        <p:nvSpPr>
          <p:cNvPr id="13" name="CuadroTexto 4">
            <a:extLst>
              <a:ext uri="{FF2B5EF4-FFF2-40B4-BE49-F238E27FC236}">
                <a16:creationId xmlns:a16="http://schemas.microsoft.com/office/drawing/2014/main" id="{F2D77EFD-9C41-94A9-CB55-3559FB106B2D}"/>
              </a:ext>
            </a:extLst>
          </p:cNvPr>
          <p:cNvSpPr txBox="1"/>
          <p:nvPr/>
        </p:nvSpPr>
        <p:spPr>
          <a:xfrm>
            <a:off x="3168755" y="9033143"/>
            <a:ext cx="3928162" cy="1015663"/>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 sz="1200" dirty="0"/>
              <a:t>Mientras que, sobre una superficie plana, como en un mapa o dispositivo electrónico, para situar un punto, se pueden utilizar las </a:t>
            </a:r>
            <a:r>
              <a:rPr lang="es-ES" sz="1200" b="1" dirty="0"/>
              <a:t>coordenadas proyectadas o cartesianas, X e Y, o su transformación a latitud, longitud </a:t>
            </a:r>
            <a:r>
              <a:rPr lang="es-ES" sz="1200" dirty="0"/>
              <a:t>cuyos valores dependerán del tipo de proyección que se utilice.</a:t>
            </a:r>
          </a:p>
        </p:txBody>
      </p:sp>
      <p:pic>
        <p:nvPicPr>
          <p:cNvPr id="14" name="Picture 13" descr="Representacion visual de latitud y longitud sobre la Tierra">
            <a:extLst>
              <a:ext uri="{FF2B5EF4-FFF2-40B4-BE49-F238E27FC236}">
                <a16:creationId xmlns:a16="http://schemas.microsoft.com/office/drawing/2014/main" id="{8BA8A432-0494-B41D-38CC-414D8135B3FD}"/>
              </a:ext>
            </a:extLst>
          </p:cNvPr>
          <p:cNvPicPr>
            <a:picLocks noChangeAspect="1"/>
          </p:cNvPicPr>
          <p:nvPr/>
        </p:nvPicPr>
        <p:blipFill>
          <a:blip r:embed="rId4"/>
          <a:stretch>
            <a:fillRect/>
          </a:stretch>
        </p:blipFill>
        <p:spPr>
          <a:xfrm>
            <a:off x="4124325" y="6917283"/>
            <a:ext cx="2310682" cy="2115860"/>
          </a:xfrm>
          <a:prstGeom prst="rect">
            <a:avLst/>
          </a:prstGeom>
        </p:spPr>
      </p:pic>
      <p:pic>
        <p:nvPicPr>
          <p:cNvPr id="16" name="Picture 15">
            <a:extLst>
              <a:ext uri="{FF2B5EF4-FFF2-40B4-BE49-F238E27FC236}">
                <a16:creationId xmlns:a16="http://schemas.microsoft.com/office/drawing/2014/main" id="{AA528960-FC46-2D22-0CE8-D9ACF7E42B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27122" y="8667581"/>
            <a:ext cx="2050948" cy="1521400"/>
          </a:xfrm>
          <a:prstGeom prst="rect">
            <a:avLst/>
          </a:prstGeom>
        </p:spPr>
      </p:pic>
    </p:spTree>
    <p:extLst>
      <p:ext uri="{BB962C8B-B14F-4D97-AF65-F5344CB8AC3E}">
        <p14:creationId xmlns:p14="http://schemas.microsoft.com/office/powerpoint/2010/main" val="2962846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7ECD2-003C-E277-6717-E53B4116D07F}"/>
            </a:ext>
          </a:extLst>
        </p:cNvPr>
        <p:cNvGrpSpPr/>
        <p:nvPr/>
      </p:nvGrpSpPr>
      <p:grpSpPr>
        <a:xfrm>
          <a:off x="0" y="0"/>
          <a:ext cx="0" cy="0"/>
          <a:chOff x="0" y="0"/>
          <a:chExt cx="0" cy="0"/>
        </a:xfrm>
      </p:grpSpPr>
      <p:sp>
        <p:nvSpPr>
          <p:cNvPr id="5" name="Text Placeholder 7">
            <a:extLst>
              <a:ext uri="{FF2B5EF4-FFF2-40B4-BE49-F238E27FC236}">
                <a16:creationId xmlns:a16="http://schemas.microsoft.com/office/drawing/2014/main" id="{B6EE3111-5D64-7CED-5FFB-35E38FFA523F}"/>
              </a:ext>
            </a:extLst>
          </p:cNvPr>
          <p:cNvSpPr>
            <a:spLocks noGrp="1"/>
          </p:cNvSpPr>
          <p:nvPr>
            <p:ph type="body" sz="quarter" idx="11"/>
          </p:nvPr>
        </p:nvSpPr>
        <p:spPr>
          <a:xfrm>
            <a:off x="309596" y="1582443"/>
            <a:ext cx="7042080" cy="1084557"/>
          </a:xfrm>
        </p:spPr>
        <p:txBody>
          <a:bodyPr lIns="91440" tIns="45720" rIns="91440" bIns="45720" anchor="t"/>
          <a:lstStyle/>
          <a:p>
            <a:pPr marL="0" indent="0" algn="just">
              <a:buNone/>
            </a:pPr>
            <a:r>
              <a:rPr lang="es-ES" sz="1200" dirty="0"/>
              <a:t>A lo largo de la historia diversos elipsoides se han utilizado para definir el Sistema de Referencia de cada país, de tal forma que se define aquel que mejor se ajuste al geoide de la zona.</a:t>
            </a:r>
          </a:p>
          <a:p>
            <a:pPr marL="0" indent="0" algn="just">
              <a:buNone/>
            </a:pPr>
            <a:r>
              <a:rPr lang="es-ES" sz="1200" dirty="0"/>
              <a:t>En </a:t>
            </a:r>
            <a:r>
              <a:rPr lang="es-ES_tradnl" sz="1200" dirty="0">
                <a:solidFill>
                  <a:srgbClr val="0E2F62"/>
                </a:solidFill>
                <a:hlinkClick r:id="rId3"/>
              </a:rPr>
              <a:t>Geodesia</a:t>
            </a:r>
            <a:r>
              <a:rPr lang="es-ES" sz="1200" dirty="0"/>
              <a:t>, existirán dos</a:t>
            </a:r>
            <a:r>
              <a:rPr lang="es-ES" sz="1200" b="1" dirty="0"/>
              <a:t> datum</a:t>
            </a:r>
            <a:r>
              <a:rPr lang="es-ES" sz="1200" dirty="0"/>
              <a:t>: el horizontal y el vertical, siendo este último la superficie de referencia respecto a la que se definen las </a:t>
            </a:r>
            <a:r>
              <a:rPr lang="es-ES" sz="1200" b="1" dirty="0"/>
              <a:t>altitudes</a:t>
            </a:r>
            <a:r>
              <a:rPr lang="es-ES" sz="1200" dirty="0"/>
              <a:t>, la tercera coordenada.</a:t>
            </a:r>
          </a:p>
        </p:txBody>
      </p:sp>
      <p:sp>
        <p:nvSpPr>
          <p:cNvPr id="11" name="Text Placeholder 10">
            <a:extLst>
              <a:ext uri="{FF2B5EF4-FFF2-40B4-BE49-F238E27FC236}">
                <a16:creationId xmlns:a16="http://schemas.microsoft.com/office/drawing/2014/main" id="{D975D15E-DDB3-E137-6328-35496C3FB01E}"/>
              </a:ext>
            </a:extLst>
          </p:cNvPr>
          <p:cNvSpPr>
            <a:spLocks noGrp="1"/>
          </p:cNvSpPr>
          <p:nvPr>
            <p:ph type="body" sz="quarter" idx="12"/>
          </p:nvPr>
        </p:nvSpPr>
        <p:spPr/>
        <p:txBody>
          <a:bodyPr/>
          <a:lstStyle/>
          <a:p>
            <a:r>
              <a:rPr lang="en-US" dirty="0"/>
              <a:t>02</a:t>
            </a:r>
          </a:p>
        </p:txBody>
      </p:sp>
      <p:sp>
        <p:nvSpPr>
          <p:cNvPr id="17" name="Rectángulo 12">
            <a:extLst>
              <a:ext uri="{FF2B5EF4-FFF2-40B4-BE49-F238E27FC236}">
                <a16:creationId xmlns:a16="http://schemas.microsoft.com/office/drawing/2014/main" id="{23096836-7D39-DF69-2C7D-61C082DA7A4F}"/>
              </a:ext>
            </a:extLst>
          </p:cNvPr>
          <p:cNvSpPr/>
          <p:nvPr/>
        </p:nvSpPr>
        <p:spPr>
          <a:xfrm>
            <a:off x="453979" y="8212100"/>
            <a:ext cx="6569121" cy="1438940"/>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Tanto </a:t>
            </a:r>
            <a:r>
              <a:rPr lang="es-ES" sz="1400" dirty="0" err="1"/>
              <a:t>ETRS89</a:t>
            </a:r>
            <a:r>
              <a:rPr lang="es-ES" sz="1400" dirty="0"/>
              <a:t> como </a:t>
            </a:r>
            <a:r>
              <a:rPr lang="es-ES" sz="1400" dirty="0" err="1"/>
              <a:t>REGCAN95</a:t>
            </a:r>
            <a:r>
              <a:rPr lang="es-ES" sz="1400" dirty="0"/>
              <a:t> se deben de utilizar para cualquier trabajo de </a:t>
            </a:r>
            <a:r>
              <a:rPr lang="es-ES" sz="1400" b="1" dirty="0">
                <a:solidFill>
                  <a:srgbClr val="F9CF3F"/>
                </a:solidFill>
              </a:rPr>
              <a:t>captura</a:t>
            </a:r>
            <a:r>
              <a:rPr lang="es-ES" sz="1400" dirty="0"/>
              <a:t>, </a:t>
            </a:r>
            <a:r>
              <a:rPr lang="es-ES" sz="1400" b="1" dirty="0">
                <a:solidFill>
                  <a:srgbClr val="F9CF3F"/>
                </a:solidFill>
              </a:rPr>
              <a:t>almacenamiento</a:t>
            </a:r>
            <a:r>
              <a:rPr lang="es-ES" sz="1400" dirty="0"/>
              <a:t> y </a:t>
            </a:r>
            <a:r>
              <a:rPr lang="es-ES" sz="1400" b="1" dirty="0">
                <a:solidFill>
                  <a:srgbClr val="F9CF3F"/>
                </a:solidFill>
              </a:rPr>
              <a:t>gestión</a:t>
            </a:r>
            <a:r>
              <a:rPr lang="es-ES" sz="1400" dirty="0"/>
              <a:t> de los datos geográficos. En el caso de los trabajos que exceden los límites nacionales se deberá consultar los datum correspondientes. Y solamente para la </a:t>
            </a:r>
            <a:r>
              <a:rPr lang="es-ES" sz="1400" b="1" dirty="0">
                <a:solidFill>
                  <a:srgbClr val="F9CF3F"/>
                </a:solidFill>
              </a:rPr>
              <a:t>visualización</a:t>
            </a:r>
            <a:r>
              <a:rPr lang="es-ES" sz="1400" dirty="0"/>
              <a:t> de los datos espaciales en dispositivos electrónicos, se puede usar un datum global en coordenadas planas.</a:t>
            </a:r>
            <a:endParaRPr lang="en-US" sz="1400" dirty="0"/>
          </a:p>
        </p:txBody>
      </p:sp>
      <p:sp>
        <p:nvSpPr>
          <p:cNvPr id="2" name="Text Placeholder 7">
            <a:extLst>
              <a:ext uri="{FF2B5EF4-FFF2-40B4-BE49-F238E27FC236}">
                <a16:creationId xmlns:a16="http://schemas.microsoft.com/office/drawing/2014/main" id="{CCD8AFAE-46E0-E333-65A5-3174220731CF}"/>
              </a:ext>
            </a:extLst>
          </p:cNvPr>
          <p:cNvSpPr txBox="1">
            <a:spLocks/>
          </p:cNvSpPr>
          <p:nvPr/>
        </p:nvSpPr>
        <p:spPr>
          <a:xfrm>
            <a:off x="333385" y="4433290"/>
            <a:ext cx="6994501" cy="3648223"/>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dirty="0"/>
              <a:t>Como se ha mencionado anteriormente, cualquier posición se determina respecto a un </a:t>
            </a:r>
            <a:r>
              <a:rPr lang="es-ES" sz="1200" b="1" dirty="0" err="1"/>
              <a:t>SRC</a:t>
            </a:r>
            <a:r>
              <a:rPr lang="es-ES" sz="1200" b="1" dirty="0"/>
              <a:t> </a:t>
            </a:r>
            <a:r>
              <a:rPr lang="es-ES" sz="1200" dirty="0"/>
              <a:t>que permite georreferenciar un elemento sobre la Tierra.</a:t>
            </a:r>
          </a:p>
          <a:p>
            <a:pPr algn="just"/>
            <a:r>
              <a:rPr lang="es-ES" sz="1200" dirty="0"/>
              <a:t>La </a:t>
            </a:r>
            <a:r>
              <a:rPr lang="es-ES" sz="1200" dirty="0">
                <a:solidFill>
                  <a:schemeClr val="tx1"/>
                </a:solidFill>
              </a:rPr>
              <a:t>determinación de la posición de puntos sobre la superficie terrestre mediante coordenadas (</a:t>
            </a:r>
            <a:r>
              <a:rPr lang="es-ES" sz="1200" b="1" dirty="0">
                <a:solidFill>
                  <a:schemeClr val="tx1"/>
                </a:solidFill>
              </a:rPr>
              <a:t>latitud, longitud, altitud</a:t>
            </a:r>
            <a:r>
              <a:rPr lang="es-ES" sz="1200" dirty="0">
                <a:solidFill>
                  <a:schemeClr val="tx1"/>
                </a:solidFill>
              </a:rPr>
              <a:t>) es una parte fundamental de la Geodesia y la materialización de estos puntos sobre el terreno constituye </a:t>
            </a:r>
            <a:r>
              <a:rPr lang="es-ES" sz="1200" dirty="0"/>
              <a:t>las </a:t>
            </a:r>
            <a:r>
              <a:rPr lang="es-ES" sz="1200" b="1" dirty="0"/>
              <a:t>redes geodésicas, </a:t>
            </a:r>
            <a:r>
              <a:rPr lang="es-ES" sz="1200" dirty="0"/>
              <a:t>conformadas por una serie de vértices geodésicos o señales de nivelación que configuran la base de la </a:t>
            </a:r>
            <a:r>
              <a:rPr lang="es-ES" sz="1200" b="1" dirty="0"/>
              <a:t>cartografía </a:t>
            </a:r>
            <a:r>
              <a:rPr lang="es-ES" sz="1200" dirty="0"/>
              <a:t>de un país.</a:t>
            </a:r>
          </a:p>
          <a:p>
            <a:pPr algn="just"/>
            <a:r>
              <a:rPr lang="es-ES" sz="1200" dirty="0"/>
              <a:t>Por tanto, las coordenadas geográficas no suelen ser universales, sino que son relativas a un </a:t>
            </a:r>
            <a:r>
              <a:rPr lang="es-ES" sz="1200" b="1" dirty="0"/>
              <a:t>Sistema Geodésico de Referencia o datum</a:t>
            </a:r>
            <a:r>
              <a:rPr lang="es-ES" sz="1200" dirty="0"/>
              <a:t>, de tal forma, que un punto geográfico se expresa con coordenadas geográficas diferentes en función del datum que se utilice. Cada territorio, continente o país posee su propio datum como punto de referencia para crear su cartografía, por tanto, tiene un alcance local (por ejemplo, </a:t>
            </a:r>
            <a:r>
              <a:rPr lang="es-ES" sz="1200" dirty="0" err="1"/>
              <a:t>ETRS89</a:t>
            </a:r>
            <a:r>
              <a:rPr lang="es-ES" sz="1200" dirty="0"/>
              <a:t> en Europa) o global (por ejemplo, </a:t>
            </a:r>
            <a:r>
              <a:rPr lang="es-ES" sz="1200" dirty="0" err="1"/>
              <a:t>WGS84</a:t>
            </a:r>
            <a:r>
              <a:rPr lang="es-ES" sz="1200" dirty="0"/>
              <a:t>, a nivel universal).</a:t>
            </a:r>
          </a:p>
          <a:p>
            <a:pPr algn="just"/>
            <a:r>
              <a:rPr lang="es-ES" sz="1200" dirty="0"/>
              <a:t>En España se ha adoptado el sistema </a:t>
            </a:r>
            <a:r>
              <a:rPr lang="es-ES" sz="1200" b="1" dirty="0" err="1"/>
              <a:t>ETRS89</a:t>
            </a:r>
            <a:r>
              <a:rPr lang="es-ES" sz="1200" b="1" dirty="0"/>
              <a:t> </a:t>
            </a:r>
            <a:r>
              <a:rPr lang="es-ES" sz="1200" dirty="0"/>
              <a:t>(</a:t>
            </a:r>
            <a:r>
              <a:rPr lang="es-ES" sz="1200" i="1" dirty="0" err="1"/>
              <a:t>European</a:t>
            </a:r>
            <a:r>
              <a:rPr lang="es-ES" sz="1200" i="1" dirty="0"/>
              <a:t> </a:t>
            </a:r>
            <a:r>
              <a:rPr lang="es-ES" sz="1200" i="1" dirty="0" err="1"/>
              <a:t>Terrestrial</a:t>
            </a:r>
            <a:r>
              <a:rPr lang="es-ES" sz="1200" i="1" dirty="0"/>
              <a:t> Reference </a:t>
            </a:r>
            <a:r>
              <a:rPr lang="es-ES" sz="1200" i="1" dirty="0" err="1"/>
              <a:t>System</a:t>
            </a:r>
            <a:r>
              <a:rPr lang="es-ES" sz="1200" i="1" dirty="0"/>
              <a:t> </a:t>
            </a:r>
            <a:r>
              <a:rPr lang="es-ES" sz="1200" dirty="0"/>
              <a:t>1989) como </a:t>
            </a:r>
            <a:r>
              <a:rPr lang="es-ES" sz="1200" b="1" dirty="0"/>
              <a:t>sistema de referencia geodésico oficial </a:t>
            </a:r>
            <a:r>
              <a:rPr lang="es-ES" sz="1200" dirty="0"/>
              <a:t>para la referenciación geográfica y cartográfica en el ámbito de la Península Ibérica y las Islas Baleares. En el caso de las Islas Canarias, se ha adoptado el sistema </a:t>
            </a:r>
            <a:r>
              <a:rPr lang="es-ES" sz="1200" b="1" dirty="0" err="1"/>
              <a:t>REGCAN95</a:t>
            </a:r>
            <a:r>
              <a:rPr lang="es-ES" sz="1200" dirty="0"/>
              <a:t>. Ambos sistemas tienen asociado el elipsoide </a:t>
            </a:r>
            <a:r>
              <a:rPr lang="es-ES" sz="1200" dirty="0" err="1"/>
              <a:t>GRS80</a:t>
            </a:r>
            <a:r>
              <a:rPr lang="es-ES" sz="1200" dirty="0"/>
              <a:t> y están materializados por el marco que define la Red Geodésica Nacional por Técnicas Espaciales, REGENTE, y sus densificaciones en el </a:t>
            </a:r>
            <a:r>
              <a:rPr lang="es-ES" sz="1200" dirty="0">
                <a:solidFill>
                  <a:srgbClr val="0E2F62"/>
                </a:solidFill>
                <a:hlinkClick r:id="rId4">
                  <a:extLst>
                    <a:ext uri="{A12FA001-AC4F-418D-AE19-62706E023703}">
                      <ahyp:hlinkClr xmlns:ahyp="http://schemas.microsoft.com/office/drawing/2018/hyperlinkcolor" val="tx"/>
                    </a:ext>
                  </a:extLst>
                </a:hlinkClick>
              </a:rPr>
              <a:t>REAL DECRETO 1071/2007, de 27 de julio, por el que se regula el sistema geodésico de referencia oficial en España</a:t>
            </a:r>
            <a:r>
              <a:rPr lang="es-ES" sz="1200" dirty="0"/>
              <a:t>.</a:t>
            </a:r>
          </a:p>
        </p:txBody>
      </p:sp>
      <p:sp>
        <p:nvSpPr>
          <p:cNvPr id="3" name="Text Placeholder 7">
            <a:extLst>
              <a:ext uri="{FF2B5EF4-FFF2-40B4-BE49-F238E27FC236}">
                <a16:creationId xmlns:a16="http://schemas.microsoft.com/office/drawing/2014/main" id="{E49765A4-33B6-356F-42AA-44985D2CDCCA}"/>
              </a:ext>
            </a:extLst>
          </p:cNvPr>
          <p:cNvSpPr txBox="1">
            <a:spLocks/>
          </p:cNvSpPr>
          <p:nvPr/>
        </p:nvSpPr>
        <p:spPr>
          <a:xfrm>
            <a:off x="4121150" y="2830746"/>
            <a:ext cx="2985144" cy="1238250"/>
          </a:xfrm>
          <a:prstGeom prst="rect">
            <a:avLst/>
          </a:prstGeom>
        </p:spPr>
        <p:txBody>
          <a:bodyPr lIns="91440" tIns="45720" rIns="91440" bIns="45720" anchor="t"/>
          <a:lstStyle>
            <a:lvl1pPr marL="0" indent="0" algn="ctr" defTabSz="755934" rtl="0" eaLnBrk="1" latinLnBrk="0" hangingPunct="1">
              <a:lnSpc>
                <a:spcPct val="90000"/>
              </a:lnSpc>
              <a:spcBef>
                <a:spcPts val="1200"/>
              </a:spcBef>
              <a:spcAft>
                <a:spcPts val="600"/>
              </a:spcAft>
              <a:buFont typeface="Arial" panose="020B0604020202020204" pitchFamily="34" charset="0"/>
              <a:buNone/>
              <a:defRPr lang="es-ES" sz="1600" b="0" kern="1200" dirty="0">
                <a:solidFill>
                  <a:srgbClr val="595959"/>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es-ES" sz="1200" b="1" dirty="0">
                <a:solidFill>
                  <a:srgbClr val="0E2F62"/>
                </a:solidFill>
              </a:rPr>
              <a:t>Altitud</a:t>
            </a:r>
            <a:r>
              <a:rPr lang="es-ES" sz="1200" dirty="0"/>
              <a:t>: Es la distancia vertical de un punto de la superficie terrestre respecto al nivel del mar. </a:t>
            </a:r>
          </a:p>
          <a:p>
            <a:pPr algn="just"/>
            <a:r>
              <a:rPr lang="es-ES" sz="1200" b="1" dirty="0">
                <a:solidFill>
                  <a:srgbClr val="0E2F62"/>
                </a:solidFill>
              </a:rPr>
              <a:t>Altura</a:t>
            </a:r>
            <a:r>
              <a:rPr lang="es-ES" sz="1200" dirty="0"/>
              <a:t>: Es la distancia vertical de un punto sobre el terreno.</a:t>
            </a:r>
          </a:p>
        </p:txBody>
      </p:sp>
      <p:pic>
        <p:nvPicPr>
          <p:cNvPr id="6" name="Picture 5" descr="Infografia para representar diferencia entre altitud y altura">
            <a:extLst>
              <a:ext uri="{FF2B5EF4-FFF2-40B4-BE49-F238E27FC236}">
                <a16:creationId xmlns:a16="http://schemas.microsoft.com/office/drawing/2014/main" id="{B6FEF193-BA69-278C-DB28-AE926C34A64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0010" y="2570681"/>
            <a:ext cx="3149827" cy="1771778"/>
          </a:xfrm>
          <a:prstGeom prst="rect">
            <a:avLst/>
          </a:prstGeom>
        </p:spPr>
      </p:pic>
    </p:spTree>
    <p:extLst>
      <p:ext uri="{BB962C8B-B14F-4D97-AF65-F5344CB8AC3E}">
        <p14:creationId xmlns:p14="http://schemas.microsoft.com/office/powerpoint/2010/main" val="358170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0ED08-19F1-4851-21B6-8460DC5C9438}"/>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18830688-ACA6-826A-AC09-2FD3B8AA821E}"/>
              </a:ext>
            </a:extLst>
          </p:cNvPr>
          <p:cNvSpPr>
            <a:spLocks noGrp="1" noChangeAspect="1"/>
          </p:cNvSpPr>
          <p:nvPr>
            <p:ph type="body" sz="quarter" idx="10"/>
          </p:nvPr>
        </p:nvSpPr>
        <p:spPr>
          <a:prstGeom prst="rect">
            <a:avLst/>
          </a:prstGeom>
        </p:spPr>
        <p:txBody>
          <a:bodyPr/>
          <a:lstStyle/>
          <a:p>
            <a:r>
              <a:rPr lang="es-ES" dirty="0"/>
              <a:t>Proyecciones cartográficas</a:t>
            </a:r>
          </a:p>
        </p:txBody>
      </p:sp>
      <p:sp>
        <p:nvSpPr>
          <p:cNvPr id="11" name="Text Placeholder 10">
            <a:extLst>
              <a:ext uri="{FF2B5EF4-FFF2-40B4-BE49-F238E27FC236}">
                <a16:creationId xmlns:a16="http://schemas.microsoft.com/office/drawing/2014/main" id="{B92F7E4B-2462-1BB0-DDF0-E514D9DE402E}"/>
              </a:ext>
            </a:extLst>
          </p:cNvPr>
          <p:cNvSpPr>
            <a:spLocks noGrp="1"/>
          </p:cNvSpPr>
          <p:nvPr>
            <p:ph type="body" sz="quarter" idx="12"/>
          </p:nvPr>
        </p:nvSpPr>
        <p:spPr/>
        <p:txBody>
          <a:bodyPr/>
          <a:lstStyle/>
          <a:p>
            <a:r>
              <a:rPr lang="en-US" dirty="0"/>
              <a:t>02</a:t>
            </a:r>
          </a:p>
        </p:txBody>
      </p:sp>
      <p:sp>
        <p:nvSpPr>
          <p:cNvPr id="7" name="CuadroTexto 4">
            <a:extLst>
              <a:ext uri="{FF2B5EF4-FFF2-40B4-BE49-F238E27FC236}">
                <a16:creationId xmlns:a16="http://schemas.microsoft.com/office/drawing/2014/main" id="{82B56738-46BB-E5C0-8C1B-9D38F421682E}"/>
              </a:ext>
            </a:extLst>
          </p:cNvPr>
          <p:cNvSpPr txBox="1"/>
          <p:nvPr/>
        </p:nvSpPr>
        <p:spPr>
          <a:xfrm>
            <a:off x="462753" y="2237864"/>
            <a:ext cx="6634163" cy="1486561"/>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lnSpc>
                <a:spcPct val="90000"/>
              </a:lnSpc>
              <a:spcBef>
                <a:spcPts val="1200"/>
              </a:spcBef>
              <a:spcAft>
                <a:spcPts val="600"/>
              </a:spcAft>
              <a:buNone/>
            </a:pPr>
            <a:r>
              <a:rPr lang="es-ES" sz="1200" dirty="0"/>
              <a:t>Una Proyección Cartográfica es una conversión de coordenadas desde un sistema de coordenadas geodésicas a uno plano [ISO 19111], por tanto, </a:t>
            </a:r>
            <a:r>
              <a:rPr lang="es-ES" sz="1200" b="1" dirty="0"/>
              <a:t>permiten transformar una superficie esférica irregular, como es la de la Tierra, en una superficie lisa como es la de un mapa</a:t>
            </a:r>
            <a:r>
              <a:rPr lang="es-ES" sz="1200" dirty="0"/>
              <a:t>. </a:t>
            </a:r>
          </a:p>
          <a:p>
            <a:pPr marL="0" indent="0" algn="just">
              <a:lnSpc>
                <a:spcPct val="90000"/>
              </a:lnSpc>
              <a:spcBef>
                <a:spcPts val="1200"/>
              </a:spcBef>
              <a:spcAft>
                <a:spcPts val="600"/>
              </a:spcAft>
              <a:buNone/>
            </a:pPr>
            <a:r>
              <a:rPr lang="es-ES" sz="1200" dirty="0"/>
              <a:t>El objetivo es representar la superficie terrestre, o una parte de ella, en un mapa convirtiendo coordenadas geográficas (esféricas) en coordenadas cartesianas (métricas) para representar en un plano (2D) un objeto tridimensional (3D) como es la Tierra, utilizando como soporte para realizar esta transformación una red de meridianos y paralelos, en forma de malla.</a:t>
            </a:r>
          </a:p>
        </p:txBody>
      </p:sp>
      <p:pic>
        <p:nvPicPr>
          <p:cNvPr id="5" name="Imagen 5" descr="Imagen que contiene tela&#10;&#10;Descripción generada automáticamente">
            <a:extLst>
              <a:ext uri="{FF2B5EF4-FFF2-40B4-BE49-F238E27FC236}">
                <a16:creationId xmlns:a16="http://schemas.microsoft.com/office/drawing/2014/main" id="{E11C6915-9270-6D41-8798-0525698B3A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616578" y="3764321"/>
            <a:ext cx="3301456" cy="4467135"/>
          </a:xfrm>
          <a:prstGeom prst="rect">
            <a:avLst/>
          </a:prstGeom>
        </p:spPr>
      </p:pic>
      <p:pic>
        <p:nvPicPr>
          <p:cNvPr id="13" name="Imagen 6" descr="Imagen que contiene tela&#10;&#10;Descripción generada automáticamente">
            <a:extLst>
              <a:ext uri="{FF2B5EF4-FFF2-40B4-BE49-F238E27FC236}">
                <a16:creationId xmlns:a16="http://schemas.microsoft.com/office/drawing/2014/main" id="{F76B27B1-3204-A347-A715-D5267C5226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18034" y="3740298"/>
            <a:ext cx="3298969" cy="4464496"/>
          </a:xfrm>
          <a:prstGeom prst="rect">
            <a:avLst/>
          </a:prstGeom>
        </p:spPr>
      </p:pic>
      <p:sp>
        <p:nvSpPr>
          <p:cNvPr id="14" name="CuadroTexto 4">
            <a:extLst>
              <a:ext uri="{FF2B5EF4-FFF2-40B4-BE49-F238E27FC236}">
                <a16:creationId xmlns:a16="http://schemas.microsoft.com/office/drawing/2014/main" id="{8872D275-A044-09C3-6E4F-4D522AD477C4}"/>
              </a:ext>
            </a:extLst>
          </p:cNvPr>
          <p:cNvSpPr txBox="1"/>
          <p:nvPr/>
        </p:nvSpPr>
        <p:spPr>
          <a:xfrm>
            <a:off x="462753" y="8290122"/>
            <a:ext cx="6634163" cy="1818959"/>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lnSpc>
                <a:spcPct val="90000"/>
              </a:lnSpc>
              <a:spcBef>
                <a:spcPts val="1200"/>
              </a:spcBef>
              <a:spcAft>
                <a:spcPts val="600"/>
              </a:spcAft>
              <a:buNone/>
            </a:pPr>
            <a:r>
              <a:rPr lang="es-ES" sz="1200" dirty="0">
                <a:latin typeface="+mj-lt"/>
              </a:rPr>
              <a:t>Toda proyección implica </a:t>
            </a:r>
            <a:r>
              <a:rPr lang="es-ES" sz="1200" b="1" dirty="0">
                <a:latin typeface="+mj-lt"/>
              </a:rPr>
              <a:t>distorsión</a:t>
            </a:r>
            <a:r>
              <a:rPr lang="es-ES" sz="1200" dirty="0">
                <a:latin typeface="+mj-lt"/>
              </a:rPr>
              <a:t>, sin embargo, es posible conservar algunas propiedades métricas. En función de ellas, las proyecciones se pueden clasificar en:</a:t>
            </a:r>
          </a:p>
          <a:p>
            <a:pPr marL="742950" lvl="1" indent="-285750" algn="just">
              <a:lnSpc>
                <a:spcPct val="90000"/>
              </a:lnSpc>
              <a:buFont typeface="Arial" panose="020B0604020202020204" pitchFamily="34" charset="0"/>
              <a:buChar char="•"/>
            </a:pPr>
            <a:r>
              <a:rPr lang="es-ES" sz="1200" b="1" dirty="0">
                <a:latin typeface="+mj-lt"/>
              </a:rPr>
              <a:t>Equivalentes</a:t>
            </a:r>
            <a:r>
              <a:rPr lang="es-ES" sz="1200" dirty="0">
                <a:latin typeface="+mj-lt"/>
              </a:rPr>
              <a:t>: conserva las áreas (utilizada para la representación de parcelarios).</a:t>
            </a:r>
          </a:p>
          <a:p>
            <a:pPr marL="742950" lvl="1" indent="-285750" algn="just">
              <a:lnSpc>
                <a:spcPct val="90000"/>
              </a:lnSpc>
              <a:buFont typeface="Arial" panose="020B0604020202020204" pitchFamily="34" charset="0"/>
              <a:buChar char="•"/>
            </a:pPr>
            <a:r>
              <a:rPr lang="es-ES" sz="1200" b="1" dirty="0">
                <a:latin typeface="+mj-lt"/>
              </a:rPr>
              <a:t>Conforme</a:t>
            </a:r>
            <a:r>
              <a:rPr lang="es-ES" sz="1200" dirty="0">
                <a:latin typeface="+mj-lt"/>
              </a:rPr>
              <a:t>: conserva los ángulos y la forma de los objetos (utilizada para la navegación).</a:t>
            </a:r>
          </a:p>
          <a:p>
            <a:pPr marL="742950" lvl="1" indent="-285750" algn="just">
              <a:lnSpc>
                <a:spcPct val="90000"/>
              </a:lnSpc>
              <a:buFont typeface="Arial" panose="020B0604020202020204" pitchFamily="34" charset="0"/>
              <a:buChar char="•"/>
            </a:pPr>
            <a:r>
              <a:rPr lang="es-ES" sz="1200" b="1" dirty="0">
                <a:latin typeface="+mj-lt"/>
              </a:rPr>
              <a:t>Equidistante</a:t>
            </a:r>
            <a:r>
              <a:rPr lang="es-ES" sz="1200" dirty="0">
                <a:latin typeface="+mj-lt"/>
              </a:rPr>
              <a:t>: conserva las distancias a lo largo de unas líneas determinadas como los meridianos o los paralelos.</a:t>
            </a:r>
          </a:p>
          <a:p>
            <a:pPr marL="742950" lvl="1" indent="-285750" algn="just">
              <a:lnSpc>
                <a:spcPct val="90000"/>
              </a:lnSpc>
              <a:buFont typeface="Arial" panose="020B0604020202020204" pitchFamily="34" charset="0"/>
              <a:buChar char="•"/>
            </a:pPr>
            <a:r>
              <a:rPr lang="es-ES" sz="1200" b="1" dirty="0" err="1">
                <a:latin typeface="+mj-lt"/>
              </a:rPr>
              <a:t>Afiláctica</a:t>
            </a:r>
            <a:r>
              <a:rPr lang="es-ES" sz="1200" dirty="0">
                <a:latin typeface="+mj-lt"/>
              </a:rPr>
              <a:t>: no conserva ni ángulos, ni superficies, ni distancias.</a:t>
            </a:r>
          </a:p>
          <a:p>
            <a:pPr marL="0" indent="0" algn="just">
              <a:lnSpc>
                <a:spcPct val="90000"/>
              </a:lnSpc>
              <a:spcBef>
                <a:spcPts val="1200"/>
              </a:spcBef>
              <a:spcAft>
                <a:spcPts val="600"/>
              </a:spcAft>
              <a:buNone/>
            </a:pPr>
            <a:r>
              <a:rPr lang="es-ES" sz="1200" dirty="0">
                <a:latin typeface="+mj-lt"/>
              </a:rPr>
              <a:t>En función de la distorsión y de la zona del país, se utiliza una proyección u </a:t>
            </a:r>
            <a:r>
              <a:rPr lang="es-ES_tradnl" sz="1200" dirty="0">
                <a:latin typeface="+mj-lt"/>
              </a:rPr>
              <a:t>otra como, por ejemplo</a:t>
            </a:r>
            <a:r>
              <a:rPr lang="es-ES" sz="1200" dirty="0">
                <a:latin typeface="+mj-lt"/>
              </a:rPr>
              <a:t>: </a:t>
            </a:r>
            <a:r>
              <a:rPr lang="es-ES" sz="1200" dirty="0">
                <a:solidFill>
                  <a:srgbClr val="0E2F62"/>
                </a:solidFill>
                <a:latin typeface="+mj-lt"/>
                <a:hlinkClick r:id="rId5">
                  <a:extLst>
                    <a:ext uri="{A12FA001-AC4F-418D-AE19-62706E023703}">
                      <ahyp:hlinkClr xmlns:ahyp="http://schemas.microsoft.com/office/drawing/2018/hyperlinkcolor" val="tx"/>
                    </a:ext>
                  </a:extLst>
                </a:hlinkClick>
              </a:rPr>
              <a:t>UTM, Cónica Conforme de Lambert, Mercator, Peters y </a:t>
            </a:r>
            <a:r>
              <a:rPr lang="es-ES" sz="1200" dirty="0" err="1">
                <a:solidFill>
                  <a:srgbClr val="0E2F62"/>
                </a:solidFill>
                <a:latin typeface="+mj-lt"/>
                <a:hlinkClick r:id="rId5">
                  <a:extLst>
                    <a:ext uri="{A12FA001-AC4F-418D-AE19-62706E023703}">
                      <ahyp:hlinkClr xmlns:ahyp="http://schemas.microsoft.com/office/drawing/2018/hyperlinkcolor" val="tx"/>
                    </a:ext>
                  </a:extLst>
                </a:hlinkClick>
              </a:rPr>
              <a:t>Winkel-Tripel</a:t>
            </a:r>
            <a:r>
              <a:rPr lang="es-ES" sz="1200" dirty="0">
                <a:solidFill>
                  <a:srgbClr val="5C3369"/>
                </a:solidFill>
                <a:latin typeface="+mj-lt"/>
              </a:rPr>
              <a:t>.</a:t>
            </a:r>
            <a:endParaRPr lang="es-ES" sz="1200" dirty="0">
              <a:solidFill>
                <a:schemeClr val="tx1">
                  <a:lumMod val="65000"/>
                  <a:lumOff val="35000"/>
                </a:schemeClr>
              </a:solidFill>
              <a:latin typeface="+mj-lt"/>
            </a:endParaRPr>
          </a:p>
        </p:txBody>
      </p:sp>
    </p:spTree>
    <p:extLst>
      <p:ext uri="{BB962C8B-B14F-4D97-AF65-F5344CB8AC3E}">
        <p14:creationId xmlns:p14="http://schemas.microsoft.com/office/powerpoint/2010/main" val="1987367564"/>
      </p:ext>
    </p:extLst>
  </p:cSld>
  <p:clrMapOvr>
    <a:masterClrMapping/>
  </p:clrMapOvr>
</p:sld>
</file>

<file path=ppt/theme/theme1.xml><?xml version="1.0" encoding="utf-8"?>
<a:theme xmlns:a="http://schemas.openxmlformats.org/drawingml/2006/main" name="Office 2013 - Tema de 2022">
  <a:themeElements>
    <a:clrScheme name="Custom 5">
      <a:dk1>
        <a:srgbClr val="595959"/>
      </a:dk1>
      <a:lt1>
        <a:srgbClr val="FFFFFF"/>
      </a:lt1>
      <a:dk2>
        <a:srgbClr val="8996AE"/>
      </a:dk2>
      <a:lt2>
        <a:srgbClr val="E0E1E1"/>
      </a:lt2>
      <a:accent1>
        <a:srgbClr val="172F5E"/>
      </a:accent1>
      <a:accent2>
        <a:srgbClr val="F9CE3F"/>
      </a:accent2>
      <a:accent3>
        <a:srgbClr val="BB0D28"/>
      </a:accent3>
      <a:accent4>
        <a:srgbClr val="C3C3C3"/>
      </a:accent4>
      <a:accent5>
        <a:srgbClr val="5C3369"/>
      </a:accent5>
      <a:accent6>
        <a:srgbClr val="7F7F7F"/>
      </a:accent6>
      <a:hlink>
        <a:srgbClr val="0E2F62"/>
      </a:hlink>
      <a:folHlink>
        <a:srgbClr val="0E2F6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636E162185FC4485D0A3607FCA1ACE" ma:contentTypeVersion="15" ma:contentTypeDescription="Create a new document." ma:contentTypeScope="" ma:versionID="6c002779c1a164c617ec076162b175e7">
  <xsd:schema xmlns:xsd="http://www.w3.org/2001/XMLSchema" xmlns:xs="http://www.w3.org/2001/XMLSchema" xmlns:p="http://schemas.microsoft.com/office/2006/metadata/properties" xmlns:ns2="603d263e-f240-4366-b5e4-98da94f82637" xmlns:ns3="cb2f863a-f724-4fe0-b931-97988f8e8c11" targetNamespace="http://schemas.microsoft.com/office/2006/metadata/properties" ma:root="true" ma:fieldsID="bcd1d31007daa0dee3eab3b5f39d1611" ns2:_="" ns3:_="">
    <xsd:import namespace="603d263e-f240-4366-b5e4-98da94f82637"/>
    <xsd:import namespace="cb2f863a-f724-4fe0-b931-97988f8e8c1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3d263e-f240-4366-b5e4-98da94f826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e72c241-18b6-4900-8c08-d1ecc7d685c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2f863a-f724-4fe0-b931-97988f8e8c1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8c60988-08cd-488b-9574-0ba89df9a24d}" ma:internalName="TaxCatchAll" ma:showField="CatchAllData" ma:web="cb2f863a-f724-4fe0-b931-97988f8e8c1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03d263e-f240-4366-b5e4-98da94f82637">
      <Terms xmlns="http://schemas.microsoft.com/office/infopath/2007/PartnerControls"/>
    </lcf76f155ced4ddcb4097134ff3c332f>
    <TaxCatchAll xmlns="cb2f863a-f724-4fe0-b931-97988f8e8c11" xsi:nil="true"/>
  </documentManagement>
</p:properties>
</file>

<file path=customXml/itemProps1.xml><?xml version="1.0" encoding="utf-8"?>
<ds:datastoreItem xmlns:ds="http://schemas.openxmlformats.org/officeDocument/2006/customXml" ds:itemID="{28BA94BF-4B34-40DA-B633-63449DCC11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3d263e-f240-4366-b5e4-98da94f82637"/>
    <ds:schemaRef ds:uri="cb2f863a-f724-4fe0-b931-97988f8e8c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44DF71-586C-4B5E-941E-9D12019AB761}">
  <ds:schemaRefs>
    <ds:schemaRef ds:uri="http://schemas.microsoft.com/sharepoint/v3/contenttype/forms"/>
  </ds:schemaRefs>
</ds:datastoreItem>
</file>

<file path=customXml/itemProps3.xml><?xml version="1.0" encoding="utf-8"?>
<ds:datastoreItem xmlns:ds="http://schemas.openxmlformats.org/officeDocument/2006/customXml" ds:itemID="{7D7774E8-155E-4F64-9511-03C257965285}">
  <ds:schemaRefs>
    <ds:schemaRef ds:uri="http://purl.org/dc/dcmitype/"/>
    <ds:schemaRef ds:uri="http://schemas.microsoft.com/office/2006/documentManagement/types"/>
    <ds:schemaRef ds:uri="http://purl.org/dc/elements/1.1/"/>
    <ds:schemaRef ds:uri="http://schemas.microsoft.com/office/infopath/2007/PartnerControls"/>
    <ds:schemaRef ds:uri="603d263e-f240-4366-b5e4-98da94f82637"/>
    <ds:schemaRef ds:uri="http://schemas.microsoft.com/office/2006/metadata/properties"/>
    <ds:schemaRef ds:uri="http://schemas.openxmlformats.org/package/2006/metadata/core-properties"/>
    <ds:schemaRef ds:uri="cb2f863a-f724-4fe0-b931-97988f8e8c1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21885</TotalTime>
  <Words>18213</Words>
  <Application>Microsoft Office PowerPoint</Application>
  <PresentationFormat>Custom</PresentationFormat>
  <Paragraphs>977</Paragraphs>
  <Slides>66</Slides>
  <Notes>61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66</vt:i4>
      </vt:variant>
    </vt:vector>
  </HeadingPairs>
  <TitlesOfParts>
    <vt:vector size="79" baseType="lpstr">
      <vt:lpstr>-apple-system</vt:lpstr>
      <vt:lpstr>Aptos</vt:lpstr>
      <vt:lpstr>Arial</vt:lpstr>
      <vt:lpstr>Arial Narrow</vt:lpstr>
      <vt:lpstr>Bahnschrift SemiLight Condensed</vt:lpstr>
      <vt:lpstr>Calibri</vt:lpstr>
      <vt:lpstr>Courier New</vt:lpstr>
      <vt:lpstr>Menlo</vt:lpstr>
      <vt:lpstr>Myriad Pro</vt:lpstr>
      <vt:lpstr>Neutra Text</vt:lpstr>
      <vt:lpstr>Times New Roman</vt:lpstr>
      <vt:lpstr>Wingdings</vt:lpstr>
      <vt:lpstr>Office 2013 - Tema de 2022</vt:lpstr>
      <vt:lpstr>PowerPoint Presentation</vt:lpstr>
      <vt:lpstr>Este estudio ha sido desarrollado en el marco de la Iniciativa Aporta, desarrollada por el Ministerio para la Transformación Digital y de la Función Pública, a través de la Entidad Pública Empresarial Red.es.  El uso de este documento implica la expresa y plena aceptación de las condiciones generales de reutilización referidas en el aviso legal que se muestra en: https://datos.gob.es/es/aviso-legal                          </vt:lpstr>
      <vt:lpstr>PowerPoint Presentation</vt:lpstr>
      <vt:lpstr>Introducción</vt:lpstr>
      <vt:lpstr>Entendiendo los datos espaciales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Pautas de publicación de datos espaciales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Referencias</vt:lpstr>
      <vt:lpstr>Referencias</vt:lpstr>
      <vt:lpstr>Referencias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Guía práctica para la publicación de datos espaciales</dc:title>
  <dc:creator>Red.es-datos.gob.es</dc:creator>
  <cp:revision>240</cp:revision>
  <dcterms:created xsi:type="dcterms:W3CDTF">2020-07-28T12:03:21Z</dcterms:created>
  <dcterms:modified xsi:type="dcterms:W3CDTF">2025-06-10T06:57:55Z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0x010100C6636E162185FC4485D0A3607FCA1ACE</vt:lpwstr>
  </property>
  <property fmtid="{D5CDD505-2E9C-101B-9397-08002B2CF9AE}" pid="3" name="MediaServiceImageTags">
    <vt:lpwstr/>
  </property>
</Properties>
</file>