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76" r:id="rId4"/>
    <p:sldId id="260" r:id="rId5"/>
    <p:sldId id="277" r:id="rId6"/>
    <p:sldId id="264" r:id="rId7"/>
    <p:sldId id="266" r:id="rId8"/>
    <p:sldId id="267" r:id="rId9"/>
    <p:sldId id="258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375"/>
    <a:srgbClr val="235D7A"/>
    <a:srgbClr val="ECDD69"/>
    <a:srgbClr val="EF762F"/>
    <a:srgbClr val="8AAE46"/>
    <a:srgbClr val="EBC012"/>
    <a:srgbClr val="652C80"/>
    <a:srgbClr val="DC7E30"/>
    <a:srgbClr val="DC7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7CD72-FB06-57C7-9DD0-21E5504CF5B9}" v="38" dt="2023-05-31T15:29:32.187"/>
    <p1510:client id="{857F81DD-EF4D-A392-6752-B4E6B72A25B0}" v="272" dt="2023-06-13T09:36:22.250"/>
    <p1510:client id="{8BB38D06-3417-39D6-4DC8-5829B2D59B69}" v="2" dt="2023-06-22T08:24:51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07" autoAdjust="0"/>
    <p:restoredTop sz="94632"/>
  </p:normalViewPr>
  <p:slideViewPr>
    <p:cSldViewPr snapToGrid="0">
      <p:cViewPr varScale="1">
        <p:scale>
          <a:sx n="132" d="100"/>
          <a:sy n="132" d="100"/>
        </p:scale>
        <p:origin x="195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iza Oliva Martín" userId="S::yaolivam@externos-red.gob.es::ae539928-d85e-460c-a688-cbf084dd07d0" providerId="AD" clId="Web-{8BB38D06-3417-39D6-4DC8-5829B2D59B69}"/>
    <pc:docChg chg="modSld">
      <pc:chgData name="Yaiza Oliva Martín" userId="S::yaolivam@externos-red.gob.es::ae539928-d85e-460c-a688-cbf084dd07d0" providerId="AD" clId="Web-{8BB38D06-3417-39D6-4DC8-5829B2D59B69}" dt="2023-06-22T08:24:51.055" v="1" actId="20577"/>
      <pc:docMkLst>
        <pc:docMk/>
      </pc:docMkLst>
      <pc:sldChg chg="modSp">
        <pc:chgData name="Yaiza Oliva Martín" userId="S::yaolivam@externos-red.gob.es::ae539928-d85e-460c-a688-cbf084dd07d0" providerId="AD" clId="Web-{8BB38D06-3417-39D6-4DC8-5829B2D59B69}" dt="2023-06-22T08:24:51.055" v="1" actId="20577"/>
        <pc:sldMkLst>
          <pc:docMk/>
          <pc:sldMk cId="437284432" sldId="258"/>
        </pc:sldMkLst>
        <pc:spChg chg="mod">
          <ac:chgData name="Yaiza Oliva Martín" userId="S::yaolivam@externos-red.gob.es::ae539928-d85e-460c-a688-cbf084dd07d0" providerId="AD" clId="Web-{8BB38D06-3417-39D6-4DC8-5829B2D59B69}" dt="2023-06-22T08:24:51.055" v="1" actId="20577"/>
          <ac:spMkLst>
            <pc:docMk/>
            <pc:sldMk cId="437284432" sldId="258"/>
            <ac:spMk id="5" creationId="{D2F2936F-B1AE-CD85-905C-B0F80BB04099}"/>
          </ac:spMkLst>
        </pc:spChg>
      </pc:sldChg>
    </pc:docChg>
  </pc:docChgLst>
  <pc:docChgLst>
    <pc:chgData name="Yaiza Oliva Martín" userId="S::yaolivam@externos-red.gob.es::ae539928-d85e-460c-a688-cbf084dd07d0" providerId="AD" clId="Web-{857F81DD-EF4D-A392-6752-B4E6B72A25B0}"/>
    <pc:docChg chg="addSld delSld modSld sldOrd">
      <pc:chgData name="Yaiza Oliva Martín" userId="S::yaolivam@externos-red.gob.es::ae539928-d85e-460c-a688-cbf084dd07d0" providerId="AD" clId="Web-{857F81DD-EF4D-A392-6752-B4E6B72A25B0}" dt="2023-06-13T09:36:22.250" v="247"/>
      <pc:docMkLst>
        <pc:docMk/>
      </pc:docMkLst>
      <pc:sldChg chg="modSp">
        <pc:chgData name="Yaiza Oliva Martín" userId="S::yaolivam@externos-red.gob.es::ae539928-d85e-460c-a688-cbf084dd07d0" providerId="AD" clId="Web-{857F81DD-EF4D-A392-6752-B4E6B72A25B0}" dt="2023-06-13T08:41:50.512" v="13" actId="20577"/>
        <pc:sldMkLst>
          <pc:docMk/>
          <pc:sldMk cId="4012245877" sldId="257"/>
        </pc:sldMkLst>
        <pc:spChg chg="mod">
          <ac:chgData name="Yaiza Oliva Martín" userId="S::yaolivam@externos-red.gob.es::ae539928-d85e-460c-a688-cbf084dd07d0" providerId="AD" clId="Web-{857F81DD-EF4D-A392-6752-B4E6B72A25B0}" dt="2023-06-13T08:41:50.512" v="13" actId="20577"/>
          <ac:spMkLst>
            <pc:docMk/>
            <pc:sldMk cId="4012245877" sldId="257"/>
            <ac:spMk id="3" creationId="{97E1035B-6F87-4A53-A54B-2129881D4D11}"/>
          </ac:spMkLst>
        </pc:spChg>
      </pc:sldChg>
      <pc:sldChg chg="modSp">
        <pc:chgData name="Yaiza Oliva Martín" userId="S::yaolivam@externos-red.gob.es::ae539928-d85e-460c-a688-cbf084dd07d0" providerId="AD" clId="Web-{857F81DD-EF4D-A392-6752-B4E6B72A25B0}" dt="2023-06-13T09:36:22.250" v="247"/>
        <pc:sldMkLst>
          <pc:docMk/>
          <pc:sldMk cId="437284432" sldId="258"/>
        </pc:sldMkLst>
        <pc:spChg chg="mod">
          <ac:chgData name="Yaiza Oliva Martín" userId="S::yaolivam@externos-red.gob.es::ae539928-d85e-460c-a688-cbf084dd07d0" providerId="AD" clId="Web-{857F81DD-EF4D-A392-6752-B4E6B72A25B0}" dt="2023-06-13T09:36:22.250" v="247"/>
          <ac:spMkLst>
            <pc:docMk/>
            <pc:sldMk cId="437284432" sldId="258"/>
            <ac:spMk id="5" creationId="{D2F2936F-B1AE-CD85-905C-B0F80BB04099}"/>
          </ac:spMkLst>
        </pc:spChg>
      </pc:sldChg>
      <pc:sldChg chg="modSp">
        <pc:chgData name="Yaiza Oliva Martín" userId="S::yaolivam@externos-red.gob.es::ae539928-d85e-460c-a688-cbf084dd07d0" providerId="AD" clId="Web-{857F81DD-EF4D-A392-6752-B4E6B72A25B0}" dt="2023-06-13T08:43:11.580" v="25" actId="1076"/>
        <pc:sldMkLst>
          <pc:docMk/>
          <pc:sldMk cId="2310388124" sldId="259"/>
        </pc:sldMkLst>
        <pc:spChg chg="mod">
          <ac:chgData name="Yaiza Oliva Martín" userId="S::yaolivam@externos-red.gob.es::ae539928-d85e-460c-a688-cbf084dd07d0" providerId="AD" clId="Web-{857F81DD-EF4D-A392-6752-B4E6B72A25B0}" dt="2023-06-13T08:43:05.861" v="24" actId="1076"/>
          <ac:spMkLst>
            <pc:docMk/>
            <pc:sldMk cId="2310388124" sldId="259"/>
            <ac:spMk id="2" creationId="{F4400E03-5210-6FE8-9532-29FF8D855D0B}"/>
          </ac:spMkLst>
        </pc:spChg>
        <pc:spChg chg="mod">
          <ac:chgData name="Yaiza Oliva Martín" userId="S::yaolivam@externos-red.gob.es::ae539928-d85e-460c-a688-cbf084dd07d0" providerId="AD" clId="Web-{857F81DD-EF4D-A392-6752-B4E6B72A25B0}" dt="2023-06-13T08:43:11.580" v="25" actId="1076"/>
          <ac:spMkLst>
            <pc:docMk/>
            <pc:sldMk cId="2310388124" sldId="259"/>
            <ac:spMk id="3" creationId="{F1CD217F-EDB2-5000-DFCF-0F5F556D333A}"/>
          </ac:spMkLst>
        </pc:spChg>
      </pc:sldChg>
      <pc:sldChg chg="addSp delSp modSp ord">
        <pc:chgData name="Yaiza Oliva Martín" userId="S::yaolivam@externos-red.gob.es::ae539928-d85e-460c-a688-cbf084dd07d0" providerId="AD" clId="Web-{857F81DD-EF4D-A392-6752-B4E6B72A25B0}" dt="2023-06-13T08:51:28.588" v="113" actId="1076"/>
        <pc:sldMkLst>
          <pc:docMk/>
          <pc:sldMk cId="1775521652" sldId="260"/>
        </pc:sldMkLst>
        <pc:spChg chg="mod">
          <ac:chgData name="Yaiza Oliva Martín" userId="S::yaolivam@externos-red.gob.es::ae539928-d85e-460c-a688-cbf084dd07d0" providerId="AD" clId="Web-{857F81DD-EF4D-A392-6752-B4E6B72A25B0}" dt="2023-06-13T08:51:05.805" v="105" actId="20577"/>
          <ac:spMkLst>
            <pc:docMk/>
            <pc:sldMk cId="1775521652" sldId="260"/>
            <ac:spMk id="2" creationId="{DE19925F-7124-E1DB-8758-549DF2D286EB}"/>
          </ac:spMkLst>
        </pc:spChg>
        <pc:spChg chg="add del mod">
          <ac:chgData name="Yaiza Oliva Martín" userId="S::yaolivam@externos-red.gob.es::ae539928-d85e-460c-a688-cbf084dd07d0" providerId="AD" clId="Web-{857F81DD-EF4D-A392-6752-B4E6B72A25B0}" dt="2023-06-13T08:51:09.742" v="107"/>
          <ac:spMkLst>
            <pc:docMk/>
            <pc:sldMk cId="1775521652" sldId="260"/>
            <ac:spMk id="4" creationId="{1D2AE8A8-3899-0E7F-5407-C6E767E47F84}"/>
          </ac:spMkLst>
        </pc:spChg>
        <pc:spChg chg="add del mod">
          <ac:chgData name="Yaiza Oliva Martín" userId="S::yaolivam@externos-red.gob.es::ae539928-d85e-460c-a688-cbf084dd07d0" providerId="AD" clId="Web-{857F81DD-EF4D-A392-6752-B4E6B72A25B0}" dt="2023-06-13T08:51:25.150" v="112"/>
          <ac:spMkLst>
            <pc:docMk/>
            <pc:sldMk cId="1775521652" sldId="260"/>
            <ac:spMk id="6" creationId="{EEE49C08-6F62-72C9-4011-A590BBA8CEF8}"/>
          </ac:spMkLst>
        </pc:spChg>
        <pc:spChg chg="del">
          <ac:chgData name="Yaiza Oliva Martín" userId="S::yaolivam@externos-red.gob.es::ae539928-d85e-460c-a688-cbf084dd07d0" providerId="AD" clId="Web-{857F81DD-EF4D-A392-6752-B4E6B72A25B0}" dt="2023-06-13T08:51:07.727" v="106"/>
          <ac:spMkLst>
            <pc:docMk/>
            <pc:sldMk cId="1775521652" sldId="260"/>
            <ac:spMk id="8" creationId="{31A11D0C-F4D1-74DB-306C-B5D4F707060B}"/>
          </ac:spMkLst>
        </pc:spChg>
        <pc:spChg chg="mod">
          <ac:chgData name="Yaiza Oliva Martín" userId="S::yaolivam@externos-red.gob.es::ae539928-d85e-460c-a688-cbf084dd07d0" providerId="AD" clId="Web-{857F81DD-EF4D-A392-6752-B4E6B72A25B0}" dt="2023-06-13T08:51:28.588" v="113" actId="1076"/>
          <ac:spMkLst>
            <pc:docMk/>
            <pc:sldMk cId="1775521652" sldId="260"/>
            <ac:spMk id="9" creationId="{49C3D27E-3E52-3045-711C-7AA93E27DAC9}"/>
          </ac:spMkLst>
        </pc:spChg>
        <pc:spChg chg="del">
          <ac:chgData name="Yaiza Oliva Martín" userId="S::yaolivam@externos-red.gob.es::ae539928-d85e-460c-a688-cbf084dd07d0" providerId="AD" clId="Web-{857F81DD-EF4D-A392-6752-B4E6B72A25B0}" dt="2023-06-13T08:51:21.587" v="111"/>
          <ac:spMkLst>
            <pc:docMk/>
            <pc:sldMk cId="1775521652" sldId="260"/>
            <ac:spMk id="10" creationId="{A732A8C3-777F-164F-B381-5B23B1BB9F7D}"/>
          </ac:spMkLst>
        </pc:spChg>
      </pc:sldChg>
      <pc:sldChg chg="addSp delSp modSp del">
        <pc:chgData name="Yaiza Oliva Martín" userId="S::yaolivam@externos-red.gob.es::ae539928-d85e-460c-a688-cbf084dd07d0" providerId="AD" clId="Web-{857F81DD-EF4D-A392-6752-B4E6B72A25B0}" dt="2023-06-13T08:51:41.839" v="114"/>
        <pc:sldMkLst>
          <pc:docMk/>
          <pc:sldMk cId="803854366" sldId="261"/>
        </pc:sldMkLst>
        <pc:spChg chg="add del mod">
          <ac:chgData name="Yaiza Oliva Martín" userId="S::yaolivam@externos-red.gob.es::ae539928-d85e-460c-a688-cbf084dd07d0" providerId="AD" clId="Web-{857F81DD-EF4D-A392-6752-B4E6B72A25B0}" dt="2023-06-13T08:49:49.533" v="87"/>
          <ac:spMkLst>
            <pc:docMk/>
            <pc:sldMk cId="803854366" sldId="261"/>
            <ac:spMk id="3" creationId="{0247A279-D237-E949-ECBF-6E6FE3C33121}"/>
          </ac:spMkLst>
        </pc:spChg>
        <pc:spChg chg="add del mod">
          <ac:chgData name="Yaiza Oliva Martín" userId="S::yaolivam@externos-red.gob.es::ae539928-d85e-460c-a688-cbf084dd07d0" providerId="AD" clId="Web-{857F81DD-EF4D-A392-6752-B4E6B72A25B0}" dt="2023-06-13T08:47:19.021" v="80"/>
          <ac:spMkLst>
            <pc:docMk/>
            <pc:sldMk cId="803854366" sldId="261"/>
            <ac:spMk id="5" creationId="{DE901642-B8BE-788C-CC80-0A99424655A4}"/>
          </ac:spMkLst>
        </pc:spChg>
        <pc:spChg chg="mod">
          <ac:chgData name="Yaiza Oliva Martín" userId="S::yaolivam@externos-red.gob.es::ae539928-d85e-460c-a688-cbf084dd07d0" providerId="AD" clId="Web-{857F81DD-EF4D-A392-6752-B4E6B72A25B0}" dt="2023-06-13T08:51:01.242" v="103" actId="20577"/>
          <ac:spMkLst>
            <pc:docMk/>
            <pc:sldMk cId="803854366" sldId="261"/>
            <ac:spMk id="7" creationId="{03C17D7C-6D3C-A9B5-79DA-68ACFE974155}"/>
          </ac:spMkLst>
        </pc:spChg>
        <pc:spChg chg="del">
          <ac:chgData name="Yaiza Oliva Martín" userId="S::yaolivam@externos-red.gob.es::ae539928-d85e-460c-a688-cbf084dd07d0" providerId="AD" clId="Web-{857F81DD-EF4D-A392-6752-B4E6B72A25B0}" dt="2023-06-13T08:47:11.896" v="75"/>
          <ac:spMkLst>
            <pc:docMk/>
            <pc:sldMk cId="803854366" sldId="261"/>
            <ac:spMk id="8" creationId="{567D1DD9-E37A-CDD3-1410-AB0F197A4B88}"/>
          </ac:spMkLst>
        </pc:spChg>
        <pc:spChg chg="add del mod">
          <ac:chgData name="Yaiza Oliva Martín" userId="S::yaolivam@externos-red.gob.es::ae539928-d85e-460c-a688-cbf084dd07d0" providerId="AD" clId="Web-{857F81DD-EF4D-A392-6752-B4E6B72A25B0}" dt="2023-06-13T08:51:13.790" v="108" actId="20577"/>
          <ac:spMkLst>
            <pc:docMk/>
            <pc:sldMk cId="803854366" sldId="261"/>
            <ac:spMk id="9" creationId="{D96DD59E-C643-586D-E6C8-D252AF926980}"/>
          </ac:spMkLst>
        </pc:spChg>
        <pc:spChg chg="del">
          <ac:chgData name="Yaiza Oliva Martín" userId="S::yaolivam@externos-red.gob.es::ae539928-d85e-460c-a688-cbf084dd07d0" providerId="AD" clId="Web-{857F81DD-EF4D-A392-6752-B4E6B72A25B0}" dt="2023-06-13T08:47:12.974" v="76"/>
          <ac:spMkLst>
            <pc:docMk/>
            <pc:sldMk cId="803854366" sldId="261"/>
            <ac:spMk id="10" creationId="{02AC40F0-1087-EA4E-0401-7ACF2B7924A3}"/>
          </ac:spMkLst>
        </pc:spChg>
        <pc:spChg chg="del">
          <ac:chgData name="Yaiza Oliva Martín" userId="S::yaolivam@externos-red.gob.es::ae539928-d85e-460c-a688-cbf084dd07d0" providerId="AD" clId="Web-{857F81DD-EF4D-A392-6752-B4E6B72A25B0}" dt="2023-06-13T08:47:13.568" v="77"/>
          <ac:spMkLst>
            <pc:docMk/>
            <pc:sldMk cId="803854366" sldId="261"/>
            <ac:spMk id="11" creationId="{68F34561-0F68-DEA9-588F-E9938B5ED6D6}"/>
          </ac:spMkLst>
        </pc:spChg>
        <pc:spChg chg="del">
          <ac:chgData name="Yaiza Oliva Martín" userId="S::yaolivam@externos-red.gob.es::ae539928-d85e-460c-a688-cbf084dd07d0" providerId="AD" clId="Web-{857F81DD-EF4D-A392-6752-B4E6B72A25B0}" dt="2023-06-13T08:47:14.193" v="78"/>
          <ac:spMkLst>
            <pc:docMk/>
            <pc:sldMk cId="803854366" sldId="261"/>
            <ac:spMk id="12" creationId="{06AD4D07-DAA3-7EAD-B999-6CA3BD49EDB8}"/>
          </ac:spMkLst>
        </pc:spChg>
        <pc:spChg chg="del">
          <ac:chgData name="Yaiza Oliva Martín" userId="S::yaolivam@externos-red.gob.es::ae539928-d85e-460c-a688-cbf084dd07d0" providerId="AD" clId="Web-{857F81DD-EF4D-A392-6752-B4E6B72A25B0}" dt="2023-06-13T08:47:20.084" v="82"/>
          <ac:spMkLst>
            <pc:docMk/>
            <pc:sldMk cId="803854366" sldId="261"/>
            <ac:spMk id="13" creationId="{0D93E57B-4BD7-CBEB-5685-0952F6C003E0}"/>
          </ac:spMkLst>
        </pc:spChg>
        <pc:spChg chg="add del mod">
          <ac:chgData name="Yaiza Oliva Martín" userId="S::yaolivam@externos-red.gob.es::ae539928-d85e-460c-a688-cbf084dd07d0" providerId="AD" clId="Web-{857F81DD-EF4D-A392-6752-B4E6B72A25B0}" dt="2023-06-13T08:47:15.740" v="79"/>
          <ac:spMkLst>
            <pc:docMk/>
            <pc:sldMk cId="803854366" sldId="261"/>
            <ac:spMk id="14" creationId="{FEA1482B-8F6E-27F7-10E9-6F53E6E41817}"/>
          </ac:spMkLst>
        </pc:spChg>
        <pc:spChg chg="del mod">
          <ac:chgData name="Yaiza Oliva Martín" userId="S::yaolivam@externos-red.gob.es::ae539928-d85e-460c-a688-cbf084dd07d0" providerId="AD" clId="Web-{857F81DD-EF4D-A392-6752-B4E6B72A25B0}" dt="2023-06-13T08:47:21.975" v="84"/>
          <ac:spMkLst>
            <pc:docMk/>
            <pc:sldMk cId="803854366" sldId="261"/>
            <ac:spMk id="15" creationId="{4335981B-8F67-F9DB-9C72-21EC7C834471}"/>
          </ac:spMkLst>
        </pc:spChg>
        <pc:spChg chg="add del mod">
          <ac:chgData name="Yaiza Oliva Martín" userId="S::yaolivam@externos-red.gob.es::ae539928-d85e-460c-a688-cbf084dd07d0" providerId="AD" clId="Web-{857F81DD-EF4D-A392-6752-B4E6B72A25B0}" dt="2023-06-13T08:47:19.428" v="81"/>
          <ac:spMkLst>
            <pc:docMk/>
            <pc:sldMk cId="803854366" sldId="261"/>
            <ac:spMk id="17" creationId="{5D5B4F88-12C6-B7F2-B00E-69DA8CAB6707}"/>
          </ac:spMkLst>
        </pc:spChg>
        <pc:spChg chg="add del mod">
          <ac:chgData name="Yaiza Oliva Martín" userId="S::yaolivam@externos-red.gob.es::ae539928-d85e-460c-a688-cbf084dd07d0" providerId="AD" clId="Web-{857F81DD-EF4D-A392-6752-B4E6B72A25B0}" dt="2023-06-13T08:49:45.626" v="86"/>
          <ac:spMkLst>
            <pc:docMk/>
            <pc:sldMk cId="803854366" sldId="261"/>
            <ac:spMk id="19" creationId="{8919917A-8D53-36A1-0CD5-0DB6C17F884B}"/>
          </ac:spMkLst>
        </pc:spChg>
        <pc:spChg chg="add del mod">
          <ac:chgData name="Yaiza Oliva Martín" userId="S::yaolivam@externos-red.gob.es::ae539928-d85e-460c-a688-cbf084dd07d0" providerId="AD" clId="Web-{857F81DD-EF4D-A392-6752-B4E6B72A25B0}" dt="2023-06-13T08:47:25.084" v="85"/>
          <ac:spMkLst>
            <pc:docMk/>
            <pc:sldMk cId="803854366" sldId="261"/>
            <ac:spMk id="21" creationId="{DF03192E-5480-D0FD-34F4-7A18DD567977}"/>
          </ac:spMkLst>
        </pc:spChg>
        <pc:spChg chg="add del mod">
          <ac:chgData name="Yaiza Oliva Martín" userId="S::yaolivam@externos-red.gob.es::ae539928-d85e-460c-a688-cbf084dd07d0" providerId="AD" clId="Web-{857F81DD-EF4D-A392-6752-B4E6B72A25B0}" dt="2023-06-13T08:50:40.084" v="97"/>
          <ac:spMkLst>
            <pc:docMk/>
            <pc:sldMk cId="803854366" sldId="261"/>
            <ac:spMk id="23" creationId="{AE6AEC77-7B6C-2549-17A9-08804CAA2251}"/>
          </ac:spMkLst>
        </pc:spChg>
      </pc:sldChg>
      <pc:sldChg chg="del">
        <pc:chgData name="Yaiza Oliva Martín" userId="S::yaolivam@externos-red.gob.es::ae539928-d85e-460c-a688-cbf084dd07d0" providerId="AD" clId="Web-{857F81DD-EF4D-A392-6752-B4E6B72A25B0}" dt="2023-06-13T09:23:47.253" v="199"/>
        <pc:sldMkLst>
          <pc:docMk/>
          <pc:sldMk cId="3562885997" sldId="262"/>
        </pc:sldMkLst>
      </pc:sldChg>
      <pc:sldChg chg="del">
        <pc:chgData name="Yaiza Oliva Martín" userId="S::yaolivam@externos-red.gob.es::ae539928-d85e-460c-a688-cbf084dd07d0" providerId="AD" clId="Web-{857F81DD-EF4D-A392-6752-B4E6B72A25B0}" dt="2023-06-13T09:35:57.498" v="238"/>
        <pc:sldMkLst>
          <pc:docMk/>
          <pc:sldMk cId="494842793" sldId="263"/>
        </pc:sldMkLst>
      </pc:sldChg>
      <pc:sldChg chg="addSp delSp modSp ord">
        <pc:chgData name="Yaiza Oliva Martín" userId="S::yaolivam@externos-red.gob.es::ae539928-d85e-460c-a688-cbf084dd07d0" providerId="AD" clId="Web-{857F81DD-EF4D-A392-6752-B4E6B72A25B0}" dt="2023-06-13T09:15:31.621" v="196"/>
        <pc:sldMkLst>
          <pc:docMk/>
          <pc:sldMk cId="3174435914" sldId="264"/>
        </pc:sldMkLst>
        <pc:spChg chg="add del mod">
          <ac:chgData name="Yaiza Oliva Martín" userId="S::yaolivam@externos-red.gob.es::ae539928-d85e-460c-a688-cbf084dd07d0" providerId="AD" clId="Web-{857F81DD-EF4D-A392-6752-B4E6B72A25B0}" dt="2023-06-13T09:13:36.987" v="161"/>
          <ac:spMkLst>
            <pc:docMk/>
            <pc:sldMk cId="3174435914" sldId="264"/>
            <ac:spMk id="3" creationId="{A1DCC078-DF70-7464-345F-68084DC861C9}"/>
          </ac:spMkLst>
        </pc:spChg>
        <pc:spChg chg="add del mod">
          <ac:chgData name="Yaiza Oliva Martín" userId="S::yaolivam@externos-red.gob.es::ae539928-d85e-460c-a688-cbf084dd07d0" providerId="AD" clId="Web-{857F81DD-EF4D-A392-6752-B4E6B72A25B0}" dt="2023-06-13T09:15:31.621" v="196"/>
          <ac:spMkLst>
            <pc:docMk/>
            <pc:sldMk cId="3174435914" sldId="264"/>
            <ac:spMk id="5" creationId="{621FE49B-FD8F-2005-69D2-9011CD0804C2}"/>
          </ac:spMkLst>
        </pc:spChg>
        <pc:spChg chg="mod">
          <ac:chgData name="Yaiza Oliva Martín" userId="S::yaolivam@externos-red.gob.es::ae539928-d85e-460c-a688-cbf084dd07d0" providerId="AD" clId="Web-{857F81DD-EF4D-A392-6752-B4E6B72A25B0}" dt="2023-06-13T09:13:09.423" v="154" actId="20577"/>
          <ac:spMkLst>
            <pc:docMk/>
            <pc:sldMk cId="3174435914" sldId="264"/>
            <ac:spMk id="7" creationId="{03C17D7C-6D3C-A9B5-79DA-68ACFE974155}"/>
          </ac:spMkLst>
        </pc:spChg>
        <pc:spChg chg="del mod">
          <ac:chgData name="Yaiza Oliva Martín" userId="S::yaolivam@externos-red.gob.es::ae539928-d85e-460c-a688-cbf084dd07d0" providerId="AD" clId="Web-{857F81DD-EF4D-A392-6752-B4E6B72A25B0}" dt="2023-06-13T09:13:32.737" v="160"/>
          <ac:spMkLst>
            <pc:docMk/>
            <pc:sldMk cId="3174435914" sldId="264"/>
            <ac:spMk id="8" creationId="{567D1DD9-E37A-CDD3-1410-AB0F197A4B88}"/>
          </ac:spMkLst>
        </pc:spChg>
        <pc:spChg chg="mod">
          <ac:chgData name="Yaiza Oliva Martín" userId="S::yaolivam@externos-red.gob.es::ae539928-d85e-460c-a688-cbf084dd07d0" providerId="AD" clId="Web-{857F81DD-EF4D-A392-6752-B4E6B72A25B0}" dt="2023-06-13T09:13:59.380" v="171"/>
          <ac:spMkLst>
            <pc:docMk/>
            <pc:sldMk cId="3174435914" sldId="264"/>
            <ac:spMk id="9" creationId="{D96DD59E-C643-586D-E6C8-D252AF926980}"/>
          </ac:spMkLst>
        </pc:spChg>
        <pc:spChg chg="mod">
          <ac:chgData name="Yaiza Oliva Martín" userId="S::yaolivam@externos-red.gob.es::ae539928-d85e-460c-a688-cbf084dd07d0" providerId="AD" clId="Web-{857F81DD-EF4D-A392-6752-B4E6B72A25B0}" dt="2023-06-13T09:15:06.354" v="187"/>
          <ac:spMkLst>
            <pc:docMk/>
            <pc:sldMk cId="3174435914" sldId="264"/>
            <ac:spMk id="10" creationId="{02AC40F0-1087-EA4E-0401-7ACF2B7924A3}"/>
          </ac:spMkLst>
        </pc:spChg>
        <pc:spChg chg="mod">
          <ac:chgData name="Yaiza Oliva Martín" userId="S::yaolivam@externos-red.gob.es::ae539928-d85e-460c-a688-cbf084dd07d0" providerId="AD" clId="Web-{857F81DD-EF4D-A392-6752-B4E6B72A25B0}" dt="2023-06-13T09:14:59.760" v="186"/>
          <ac:spMkLst>
            <pc:docMk/>
            <pc:sldMk cId="3174435914" sldId="264"/>
            <ac:spMk id="11" creationId="{68F34561-0F68-DEA9-588F-E9938B5ED6D6}"/>
          </ac:spMkLst>
        </pc:spChg>
        <pc:spChg chg="mod">
          <ac:chgData name="Yaiza Oliva Martín" userId="S::yaolivam@externos-red.gob.es::ae539928-d85e-460c-a688-cbf084dd07d0" providerId="AD" clId="Web-{857F81DD-EF4D-A392-6752-B4E6B72A25B0}" dt="2023-06-13T09:14:42.446" v="182"/>
          <ac:spMkLst>
            <pc:docMk/>
            <pc:sldMk cId="3174435914" sldId="264"/>
            <ac:spMk id="12" creationId="{06AD4D07-DAA3-7EAD-B999-6CA3BD49EDB8}"/>
          </ac:spMkLst>
        </pc:spChg>
        <pc:spChg chg="mod">
          <ac:chgData name="Yaiza Oliva Martín" userId="S::yaolivam@externos-red.gob.es::ae539928-d85e-460c-a688-cbf084dd07d0" providerId="AD" clId="Web-{857F81DD-EF4D-A392-6752-B4E6B72A25B0}" dt="2023-06-13T09:15:30.949" v="195" actId="20577"/>
          <ac:spMkLst>
            <pc:docMk/>
            <pc:sldMk cId="3174435914" sldId="264"/>
            <ac:spMk id="13" creationId="{0D93E57B-4BD7-CBEB-5685-0952F6C003E0}"/>
          </ac:spMkLst>
        </pc:spChg>
        <pc:spChg chg="del">
          <ac:chgData name="Yaiza Oliva Martín" userId="S::yaolivam@externos-red.gob.es::ae539928-d85e-460c-a688-cbf084dd07d0" providerId="AD" clId="Web-{857F81DD-EF4D-A392-6752-B4E6B72A25B0}" dt="2023-06-13T09:14:01.677" v="172"/>
          <ac:spMkLst>
            <pc:docMk/>
            <pc:sldMk cId="3174435914" sldId="264"/>
            <ac:spMk id="15" creationId="{4335981B-8F67-F9DB-9C72-21EC7C834471}"/>
          </ac:spMkLst>
        </pc:spChg>
      </pc:sldChg>
      <pc:sldChg chg="del">
        <pc:chgData name="Yaiza Oliva Martín" userId="S::yaolivam@externos-red.gob.es::ae539928-d85e-460c-a688-cbf084dd07d0" providerId="AD" clId="Web-{857F81DD-EF4D-A392-6752-B4E6B72A25B0}" dt="2023-06-13T09:23:46.347" v="198"/>
        <pc:sldMkLst>
          <pc:docMk/>
          <pc:sldMk cId="3928380394" sldId="265"/>
        </pc:sldMkLst>
      </pc:sldChg>
      <pc:sldChg chg="addSp delSp modSp">
        <pc:chgData name="Yaiza Oliva Martín" userId="S::yaolivam@externos-red.gob.es::ae539928-d85e-460c-a688-cbf084dd07d0" providerId="AD" clId="Web-{857F81DD-EF4D-A392-6752-B4E6B72A25B0}" dt="2023-06-13T09:24:33.851" v="218" actId="20577"/>
        <pc:sldMkLst>
          <pc:docMk/>
          <pc:sldMk cId="1404024269" sldId="266"/>
        </pc:sldMkLst>
        <pc:spChg chg="mod">
          <ac:chgData name="Yaiza Oliva Martín" userId="S::yaolivam@externos-red.gob.es::ae539928-d85e-460c-a688-cbf084dd07d0" providerId="AD" clId="Web-{857F81DD-EF4D-A392-6752-B4E6B72A25B0}" dt="2023-06-13T09:24:02.723" v="210" actId="20577"/>
          <ac:spMkLst>
            <pc:docMk/>
            <pc:sldMk cId="1404024269" sldId="266"/>
            <ac:spMk id="2" creationId="{DE19925F-7124-E1DB-8758-549DF2D286EB}"/>
          </ac:spMkLst>
        </pc:spChg>
        <pc:spChg chg="add del mod">
          <ac:chgData name="Yaiza Oliva Martín" userId="S::yaolivam@externos-red.gob.es::ae539928-d85e-460c-a688-cbf084dd07d0" providerId="AD" clId="Web-{857F81DD-EF4D-A392-6752-B4E6B72A25B0}" dt="2023-06-13T09:24:08.599" v="212"/>
          <ac:spMkLst>
            <pc:docMk/>
            <pc:sldMk cId="1404024269" sldId="266"/>
            <ac:spMk id="4" creationId="{B9A47A2D-E4F8-BFAF-3190-F781D38099AD}"/>
          </ac:spMkLst>
        </pc:spChg>
        <pc:spChg chg="add del mod">
          <ac:chgData name="Yaiza Oliva Martín" userId="S::yaolivam@externos-red.gob.es::ae539928-d85e-460c-a688-cbf084dd07d0" providerId="AD" clId="Web-{857F81DD-EF4D-A392-6752-B4E6B72A25B0}" dt="2023-06-13T09:24:23.444" v="216"/>
          <ac:spMkLst>
            <pc:docMk/>
            <pc:sldMk cId="1404024269" sldId="266"/>
            <ac:spMk id="6" creationId="{BFBF92E5-08F7-D86E-9665-FFEE6923D7FD}"/>
          </ac:spMkLst>
        </pc:spChg>
        <pc:spChg chg="del">
          <ac:chgData name="Yaiza Oliva Martín" userId="S::yaolivam@externos-red.gob.es::ae539928-d85e-460c-a688-cbf084dd07d0" providerId="AD" clId="Web-{857F81DD-EF4D-A392-6752-B4E6B72A25B0}" dt="2023-06-13T09:24:06.864" v="211"/>
          <ac:spMkLst>
            <pc:docMk/>
            <pc:sldMk cId="1404024269" sldId="266"/>
            <ac:spMk id="8" creationId="{31A11D0C-F4D1-74DB-306C-B5D4F707060B}"/>
          </ac:spMkLst>
        </pc:spChg>
        <pc:spChg chg="mod">
          <ac:chgData name="Yaiza Oliva Martín" userId="S::yaolivam@externos-red.gob.es::ae539928-d85e-460c-a688-cbf084dd07d0" providerId="AD" clId="Web-{857F81DD-EF4D-A392-6752-B4E6B72A25B0}" dt="2023-06-13T09:24:33.851" v="218" actId="20577"/>
          <ac:spMkLst>
            <pc:docMk/>
            <pc:sldMk cId="1404024269" sldId="266"/>
            <ac:spMk id="9" creationId="{49C3D27E-3E52-3045-711C-7AA93E27DAC9}"/>
          </ac:spMkLst>
        </pc:spChg>
        <pc:spChg chg="del">
          <ac:chgData name="Yaiza Oliva Martín" userId="S::yaolivam@externos-red.gob.es::ae539928-d85e-460c-a688-cbf084dd07d0" providerId="AD" clId="Web-{857F81DD-EF4D-A392-6752-B4E6B72A25B0}" dt="2023-06-13T09:24:12.443" v="213"/>
          <ac:spMkLst>
            <pc:docMk/>
            <pc:sldMk cId="1404024269" sldId="266"/>
            <ac:spMk id="10" creationId="{A732A8C3-777F-164F-B381-5B23B1BB9F7D}"/>
          </ac:spMkLst>
        </pc:spChg>
      </pc:sldChg>
      <pc:sldChg chg="addSp delSp modSp">
        <pc:chgData name="Yaiza Oliva Martín" userId="S::yaolivam@externos-red.gob.es::ae539928-d85e-460c-a688-cbf084dd07d0" providerId="AD" clId="Web-{857F81DD-EF4D-A392-6752-B4E6B72A25B0}" dt="2023-06-13T09:35:51.075" v="234" actId="20577"/>
        <pc:sldMkLst>
          <pc:docMk/>
          <pc:sldMk cId="3965239072" sldId="267"/>
        </pc:sldMkLst>
        <pc:spChg chg="mod">
          <ac:chgData name="Yaiza Oliva Martín" userId="S::yaolivam@externos-red.gob.es::ae539928-d85e-460c-a688-cbf084dd07d0" providerId="AD" clId="Web-{857F81DD-EF4D-A392-6752-B4E6B72A25B0}" dt="2023-06-13T09:35:32.855" v="230" actId="20577"/>
          <ac:spMkLst>
            <pc:docMk/>
            <pc:sldMk cId="3965239072" sldId="267"/>
            <ac:spMk id="2" creationId="{DE19925F-7124-E1DB-8758-549DF2D286EB}"/>
          </ac:spMkLst>
        </pc:spChg>
        <pc:spChg chg="add mod">
          <ac:chgData name="Yaiza Oliva Martín" userId="S::yaolivam@externos-red.gob.es::ae539928-d85e-460c-a688-cbf084dd07d0" providerId="AD" clId="Web-{857F81DD-EF4D-A392-6752-B4E6B72A25B0}" dt="2023-06-13T09:35:39.840" v="231"/>
          <ac:spMkLst>
            <pc:docMk/>
            <pc:sldMk cId="3965239072" sldId="267"/>
            <ac:spMk id="4" creationId="{73A50488-608A-5CC8-7A63-EBE2AD40645C}"/>
          </ac:spMkLst>
        </pc:spChg>
        <pc:spChg chg="mod">
          <ac:chgData name="Yaiza Oliva Martín" userId="S::yaolivam@externos-red.gob.es::ae539928-d85e-460c-a688-cbf084dd07d0" providerId="AD" clId="Web-{857F81DD-EF4D-A392-6752-B4E6B72A25B0}" dt="2023-06-13T09:35:51.075" v="234" actId="20577"/>
          <ac:spMkLst>
            <pc:docMk/>
            <pc:sldMk cId="3965239072" sldId="267"/>
            <ac:spMk id="9" creationId="{49C3D27E-3E52-3045-711C-7AA93E27DAC9}"/>
          </ac:spMkLst>
        </pc:spChg>
        <pc:spChg chg="del">
          <ac:chgData name="Yaiza Oliva Martín" userId="S::yaolivam@externos-red.gob.es::ae539928-d85e-460c-a688-cbf084dd07d0" providerId="AD" clId="Web-{857F81DD-EF4D-A392-6752-B4E6B72A25B0}" dt="2023-06-13T09:35:39.840" v="231"/>
          <ac:spMkLst>
            <pc:docMk/>
            <pc:sldMk cId="3965239072" sldId="267"/>
            <ac:spMk id="10" creationId="{A732A8C3-777F-164F-B381-5B23B1BB9F7D}"/>
          </ac:spMkLst>
        </pc:spChg>
      </pc:sldChg>
      <pc:sldChg chg="del">
        <pc:chgData name="Yaiza Oliva Martín" userId="S::yaolivam@externos-red.gob.es::ae539928-d85e-460c-a688-cbf084dd07d0" providerId="AD" clId="Web-{857F81DD-EF4D-A392-6752-B4E6B72A25B0}" dt="2023-06-13T09:35:53.544" v="235"/>
        <pc:sldMkLst>
          <pc:docMk/>
          <pc:sldMk cId="2742611441" sldId="268"/>
        </pc:sldMkLst>
      </pc:sldChg>
      <pc:sldChg chg="del">
        <pc:chgData name="Yaiza Oliva Martín" userId="S::yaolivam@externos-red.gob.es::ae539928-d85e-460c-a688-cbf084dd07d0" providerId="AD" clId="Web-{857F81DD-EF4D-A392-6752-B4E6B72A25B0}" dt="2023-06-13T09:35:56.044" v="236"/>
        <pc:sldMkLst>
          <pc:docMk/>
          <pc:sldMk cId="3962963039" sldId="269"/>
        </pc:sldMkLst>
      </pc:sldChg>
      <pc:sldChg chg="del">
        <pc:chgData name="Yaiza Oliva Martín" userId="S::yaolivam@externos-red.gob.es::ae539928-d85e-460c-a688-cbf084dd07d0" providerId="AD" clId="Web-{857F81DD-EF4D-A392-6752-B4E6B72A25B0}" dt="2023-06-13T09:35:56.857" v="237"/>
        <pc:sldMkLst>
          <pc:docMk/>
          <pc:sldMk cId="2813034215" sldId="270"/>
        </pc:sldMkLst>
      </pc:sldChg>
      <pc:sldChg chg="del">
        <pc:chgData name="Yaiza Oliva Martín" userId="S::yaolivam@externos-red.gob.es::ae539928-d85e-460c-a688-cbf084dd07d0" providerId="AD" clId="Web-{857F81DD-EF4D-A392-6752-B4E6B72A25B0}" dt="2023-06-13T09:35:58.201" v="239"/>
        <pc:sldMkLst>
          <pc:docMk/>
          <pc:sldMk cId="3790022491" sldId="272"/>
        </pc:sldMkLst>
      </pc:sldChg>
      <pc:sldChg chg="del">
        <pc:chgData name="Yaiza Oliva Martín" userId="S::yaolivam@externos-red.gob.es::ae539928-d85e-460c-a688-cbf084dd07d0" providerId="AD" clId="Web-{857F81DD-EF4D-A392-6752-B4E6B72A25B0}" dt="2023-06-13T09:35:59.388" v="240"/>
        <pc:sldMkLst>
          <pc:docMk/>
          <pc:sldMk cId="1854218580" sldId="273"/>
        </pc:sldMkLst>
      </pc:sldChg>
      <pc:sldChg chg="del">
        <pc:chgData name="Yaiza Oliva Martín" userId="S::yaolivam@externos-red.gob.es::ae539928-d85e-460c-a688-cbf084dd07d0" providerId="AD" clId="Web-{857F81DD-EF4D-A392-6752-B4E6B72A25B0}" dt="2023-06-13T09:35:59.482" v="241"/>
        <pc:sldMkLst>
          <pc:docMk/>
          <pc:sldMk cId="3561498761" sldId="274"/>
        </pc:sldMkLst>
      </pc:sldChg>
      <pc:sldChg chg="del">
        <pc:chgData name="Yaiza Oliva Martín" userId="S::yaolivam@externos-red.gob.es::ae539928-d85e-460c-a688-cbf084dd07d0" providerId="AD" clId="Web-{857F81DD-EF4D-A392-6752-B4E6B72A25B0}" dt="2023-06-13T09:36:00.170" v="242"/>
        <pc:sldMkLst>
          <pc:docMk/>
          <pc:sldMk cId="1978759564" sldId="275"/>
        </pc:sldMkLst>
      </pc:sldChg>
      <pc:sldChg chg="modSp add ord replId">
        <pc:chgData name="Yaiza Oliva Martín" userId="S::yaolivam@externos-red.gob.es::ae539928-d85e-460c-a688-cbf084dd07d0" providerId="AD" clId="Web-{857F81DD-EF4D-A392-6752-B4E6B72A25B0}" dt="2023-06-13T08:46:29.705" v="69" actId="20577"/>
        <pc:sldMkLst>
          <pc:docMk/>
          <pc:sldMk cId="3445022798" sldId="276"/>
        </pc:sldMkLst>
        <pc:spChg chg="mod">
          <ac:chgData name="Yaiza Oliva Martín" userId="S::yaolivam@externos-red.gob.es::ae539928-d85e-460c-a688-cbf084dd07d0" providerId="AD" clId="Web-{857F81DD-EF4D-A392-6752-B4E6B72A25B0}" dt="2023-06-13T08:46:29.705" v="69" actId="20577"/>
          <ac:spMkLst>
            <pc:docMk/>
            <pc:sldMk cId="3445022798" sldId="276"/>
            <ac:spMk id="2" creationId="{DE19925F-7124-E1DB-8758-549DF2D286EB}"/>
          </ac:spMkLst>
        </pc:spChg>
        <pc:spChg chg="mod">
          <ac:chgData name="Yaiza Oliva Martín" userId="S::yaolivam@externos-red.gob.es::ae539928-d85e-460c-a688-cbf084dd07d0" providerId="AD" clId="Web-{857F81DD-EF4D-A392-6752-B4E6B72A25B0}" dt="2023-06-13T08:44:03.241" v="35" actId="20577"/>
          <ac:spMkLst>
            <pc:docMk/>
            <pc:sldMk cId="3445022798" sldId="276"/>
            <ac:spMk id="8" creationId="{31A11D0C-F4D1-74DB-306C-B5D4F707060B}"/>
          </ac:spMkLst>
        </pc:spChg>
        <pc:spChg chg="mod">
          <ac:chgData name="Yaiza Oliva Martín" userId="S::yaolivam@externos-red.gob.es::ae539928-d85e-460c-a688-cbf084dd07d0" providerId="AD" clId="Web-{857F81DD-EF4D-A392-6752-B4E6B72A25B0}" dt="2023-06-13T08:45:35.138" v="61" actId="20577"/>
          <ac:spMkLst>
            <pc:docMk/>
            <pc:sldMk cId="3445022798" sldId="276"/>
            <ac:spMk id="9" creationId="{49C3D27E-3E52-3045-711C-7AA93E27DAC9}"/>
          </ac:spMkLst>
        </pc:spChg>
        <pc:spChg chg="mod">
          <ac:chgData name="Yaiza Oliva Martín" userId="S::yaolivam@externos-red.gob.es::ae539928-d85e-460c-a688-cbf084dd07d0" providerId="AD" clId="Web-{857F81DD-EF4D-A392-6752-B4E6B72A25B0}" dt="2023-06-13T08:44:37.400" v="40" actId="20577"/>
          <ac:spMkLst>
            <pc:docMk/>
            <pc:sldMk cId="3445022798" sldId="276"/>
            <ac:spMk id="10" creationId="{A732A8C3-777F-164F-B381-5B23B1BB9F7D}"/>
          </ac:spMkLst>
        </pc:spChg>
      </pc:sldChg>
      <pc:sldChg chg="add del replId">
        <pc:chgData name="Yaiza Oliva Martín" userId="S::yaolivam@externos-red.gob.es::ae539928-d85e-460c-a688-cbf084dd07d0" providerId="AD" clId="Web-{857F81DD-EF4D-A392-6752-B4E6B72A25B0}" dt="2023-06-13T08:50:26.850" v="93"/>
        <pc:sldMkLst>
          <pc:docMk/>
          <pc:sldMk cId="2537935499" sldId="277"/>
        </pc:sldMkLst>
      </pc:sldChg>
      <pc:sldChg chg="modSp add replId">
        <pc:chgData name="Yaiza Oliva Martín" userId="S::yaolivam@externos-red.gob.es::ae539928-d85e-460c-a688-cbf084dd07d0" providerId="AD" clId="Web-{857F81DD-EF4D-A392-6752-B4E6B72A25B0}" dt="2023-06-13T09:04:47.478" v="134" actId="1076"/>
        <pc:sldMkLst>
          <pc:docMk/>
          <pc:sldMk cId="2794769475" sldId="277"/>
        </pc:sldMkLst>
        <pc:spChg chg="mod">
          <ac:chgData name="Yaiza Oliva Martín" userId="S::yaolivam@externos-red.gob.es::ae539928-d85e-460c-a688-cbf084dd07d0" providerId="AD" clId="Web-{857F81DD-EF4D-A392-6752-B4E6B72A25B0}" dt="2023-06-13T09:04:47.478" v="134" actId="1076"/>
          <ac:spMkLst>
            <pc:docMk/>
            <pc:sldMk cId="2794769475" sldId="277"/>
            <ac:spMk id="2" creationId="{DE19925F-7124-E1DB-8758-549DF2D286EB}"/>
          </ac:spMkLst>
        </pc:spChg>
        <pc:spChg chg="mod">
          <ac:chgData name="Yaiza Oliva Martín" userId="S::yaolivam@externos-red.gob.es::ae539928-d85e-460c-a688-cbf084dd07d0" providerId="AD" clId="Web-{857F81DD-EF4D-A392-6752-B4E6B72A25B0}" dt="2023-06-13T09:04:17.975" v="132" actId="20577"/>
          <ac:spMkLst>
            <pc:docMk/>
            <pc:sldMk cId="2794769475" sldId="277"/>
            <ac:spMk id="9" creationId="{49C3D27E-3E52-3045-711C-7AA93E27DAC9}"/>
          </ac:spMkLst>
        </pc:spChg>
      </pc:sldChg>
      <pc:sldChg chg="new del">
        <pc:chgData name="Yaiza Oliva Martín" userId="S::yaolivam@externos-red.gob.es::ae539928-d85e-460c-a688-cbf084dd07d0" providerId="AD" clId="Web-{857F81DD-EF4D-A392-6752-B4E6B72A25B0}" dt="2023-06-13T08:45:20.981" v="59"/>
        <pc:sldMkLst>
          <pc:docMk/>
          <pc:sldMk cId="3388333439" sldId="277"/>
        </pc:sldMkLst>
      </pc:sldChg>
      <pc:sldChg chg="add del">
        <pc:chgData name="Yaiza Oliva Martín" userId="S::yaolivam@externos-red.gob.es::ae539928-d85e-460c-a688-cbf084dd07d0" providerId="AD" clId="Web-{857F81DD-EF4D-A392-6752-B4E6B72A25B0}" dt="2023-06-13T09:23:39.315" v="197"/>
        <pc:sldMkLst>
          <pc:docMk/>
          <pc:sldMk cId="85960873" sldId="278"/>
        </pc:sldMkLst>
      </pc:sldChg>
      <pc:sldMasterChg chg="addSldLayout">
        <pc:chgData name="Yaiza Oliva Martín" userId="S::yaolivam@externos-red.gob.es::ae539928-d85e-460c-a688-cbf084dd07d0" providerId="AD" clId="Web-{857F81DD-EF4D-A392-6752-B4E6B72A25B0}" dt="2023-06-13T09:05:40.544" v="135"/>
        <pc:sldMasterMkLst>
          <pc:docMk/>
          <pc:sldMasterMk cId="1800443030" sldId="2147483648"/>
        </pc:sldMasterMkLst>
        <pc:sldLayoutChg chg="add">
          <pc:chgData name="Yaiza Oliva Martín" userId="S::yaolivam@externos-red.gob.es::ae539928-d85e-460c-a688-cbf084dd07d0" providerId="AD" clId="Web-{857F81DD-EF4D-A392-6752-B4E6B72A25B0}" dt="2023-06-13T09:05:40.544" v="135"/>
          <pc:sldLayoutMkLst>
            <pc:docMk/>
            <pc:sldMasterMk cId="1800443030" sldId="2147483648"/>
            <pc:sldLayoutMk cId="2902066736" sldId="2147483667"/>
          </pc:sldLayoutMkLst>
        </pc:sldLayoutChg>
        <pc:sldLayoutChg chg="add">
          <pc:chgData name="Yaiza Oliva Martín" userId="S::yaolivam@externos-red.gob.es::ae539928-d85e-460c-a688-cbf084dd07d0" providerId="AD" clId="Web-{857F81DD-EF4D-A392-6752-B4E6B72A25B0}" dt="2023-06-13T09:05:40.544" v="135"/>
          <pc:sldLayoutMkLst>
            <pc:docMk/>
            <pc:sldMasterMk cId="1800443030" sldId="2147483648"/>
            <pc:sldLayoutMk cId="768672849" sldId="214748366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ADBF5-981A-E34B-BCAC-EB0DFDD3025B}" type="datetimeFigureOut">
              <a:rPr lang="es-ES_tradnl" smtClean="0"/>
              <a:t>22/06/2023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7E057-56BC-F640-9BEC-260E0052BA6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005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E057-56BC-F640-9BEC-260E0052BA63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698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E057-56BC-F640-9BEC-260E0052BA63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412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AA5C681-B61A-4DE0-AE2C-C9E23BB24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4" b="42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8218DBD-ACE2-4F83-A372-3CEC81C21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2568" y="-2662568"/>
            <a:ext cx="6866864" cy="1219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2000">
                <a:srgbClr val="0D437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8">
            <a:extLst>
              <a:ext uri="{FF2B5EF4-FFF2-40B4-BE49-F238E27FC236}">
                <a16:creationId xmlns:a16="http://schemas.microsoft.com/office/drawing/2014/main" id="{B4CC483A-D848-4A05-9251-DB072AE82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1276" y="365806"/>
            <a:ext cx="1931775" cy="618168"/>
          </a:xfrm>
          <a:prstGeom prst="rect">
            <a:avLst/>
          </a:prstGeom>
        </p:spPr>
      </p:pic>
      <p:sp>
        <p:nvSpPr>
          <p:cNvPr id="13" name="Marcador de texto 16">
            <a:extLst>
              <a:ext uri="{FF2B5EF4-FFF2-40B4-BE49-F238E27FC236}">
                <a16:creationId xmlns:a16="http://schemas.microsoft.com/office/drawing/2014/main" id="{ED561B0C-B490-4B90-8CC2-0F1A08BB01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71" y="1646819"/>
            <a:ext cx="5638529" cy="1490497"/>
          </a:xfrm>
          <a:prstGeom prst="rect">
            <a:avLst/>
          </a:prstGeom>
        </p:spPr>
        <p:txBody>
          <a:bodyPr/>
          <a:lstStyle>
            <a:lvl1pPr indent="0" algn="l" defTabSz="720000">
              <a:lnSpc>
                <a:spcPts val="6000"/>
              </a:lnSpc>
              <a:spcBef>
                <a:spcPts val="0"/>
              </a:spcBef>
              <a:defRPr sz="5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2pPr>
            <a:lvl3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3pPr>
            <a:lvl4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4pPr>
            <a:lvl5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5pPr>
          </a:lstStyle>
          <a:p>
            <a:pPr lvl="0"/>
            <a:r>
              <a:rPr lang="es-ES" dirty="0"/>
              <a:t>TITULO PARA LA PRESENTACIÓN</a:t>
            </a:r>
          </a:p>
        </p:txBody>
      </p:sp>
      <p:sp>
        <p:nvSpPr>
          <p:cNvPr id="14" name="Marcador de texto 18">
            <a:extLst>
              <a:ext uri="{FF2B5EF4-FFF2-40B4-BE49-F238E27FC236}">
                <a16:creationId xmlns:a16="http://schemas.microsoft.com/office/drawing/2014/main" id="{9D39CCCC-6B6E-414A-A113-1276AC263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9854" y="3307450"/>
            <a:ext cx="4250442" cy="529143"/>
          </a:xfrm>
          <a:prstGeom prst="rect">
            <a:avLst/>
          </a:prstGeom>
          <a:solidFill>
            <a:srgbClr val="235D7A"/>
          </a:solidFill>
        </p:spPr>
        <p:txBody>
          <a:bodyPr anchor="ctr"/>
          <a:lstStyle>
            <a:lvl1pPr algn="ctr">
              <a:defRPr sz="2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Haga clic para escribir</a:t>
            </a:r>
          </a:p>
        </p:txBody>
      </p:sp>
      <p:sp>
        <p:nvSpPr>
          <p:cNvPr id="15" name="Marcador de texto 18">
            <a:extLst>
              <a:ext uri="{FF2B5EF4-FFF2-40B4-BE49-F238E27FC236}">
                <a16:creationId xmlns:a16="http://schemas.microsoft.com/office/drawing/2014/main" id="{2AA5C621-7AEA-47EA-BF33-FD0C6BD064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854" y="4006727"/>
            <a:ext cx="5224476" cy="354287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FECHA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7A6DA33-CFB0-2648-B921-235A5747C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9854" y="6028242"/>
            <a:ext cx="4877844" cy="455961"/>
            <a:chOff x="600163" y="6337462"/>
            <a:chExt cx="3326665" cy="31096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E0E0E922-AA45-C644-97C3-99C01948B69A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0163" y="6337462"/>
              <a:ext cx="2297276" cy="31096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5">
              <a:extLst>
                <a:ext uri="{FF2B5EF4-FFF2-40B4-BE49-F238E27FC236}">
                  <a16:creationId xmlns:a16="http://schemas.microsoft.com/office/drawing/2014/main" id="{FBD17B44-598F-654E-95A8-E9088BBC4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083039" y="6406383"/>
              <a:ext cx="843789" cy="242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206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76DD83E8-E023-4B2B-922B-55C61C8DF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938655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645FB17-DA17-42AD-A4EA-CBE02E1C0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latin typeface="+mn-lt"/>
              </a:defRPr>
            </a:lvl1pPr>
            <a:lvl2pPr algn="l">
              <a:defRPr sz="2600">
                <a:latin typeface="+mn-lt"/>
              </a:defRPr>
            </a:lvl2pPr>
            <a:lvl3pPr algn="l">
              <a:defRPr sz="2400">
                <a:latin typeface="+mn-lt"/>
              </a:defRPr>
            </a:lvl3pPr>
            <a:lvl4pPr algn="l">
              <a:defRPr sz="2000">
                <a:latin typeface="+mn-lt"/>
              </a:defRPr>
            </a:lvl4pPr>
            <a:lvl5pPr algn="l"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DA61234F-DF09-4DE1-962E-D490C533D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53338"/>
            <a:ext cx="3932237" cy="26156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C42F26F-3EB7-E448-7D29-5C43DB19265E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5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51B494D-99DC-45D9-98B7-B2418CE6C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79768"/>
            <a:ext cx="3932237" cy="1938655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57C797-17C4-4063-B725-E58E56F47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53338"/>
            <a:ext cx="3932237" cy="26156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5" name="Marcador de posición de imagen 5">
            <a:extLst>
              <a:ext uri="{FF2B5EF4-FFF2-40B4-BE49-F238E27FC236}">
                <a16:creationId xmlns:a16="http://schemas.microsoft.com/office/drawing/2014/main" id="{DADE31B5-7908-47F5-ACDD-2865888F50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29225" y="987425"/>
            <a:ext cx="6419850" cy="4881563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FA8C5D-46CC-4C78-8756-ABC7D800EFB2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20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08B3BD-D400-4180-88F9-2CD4C78D9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r="1168"/>
          <a:stretch/>
        </p:blipFill>
        <p:spPr>
          <a:xfrm>
            <a:off x="0" y="0"/>
            <a:ext cx="12192000" cy="702259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1DEF4D2-D7A5-448B-996D-865C0154D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50" y="1602185"/>
            <a:ext cx="9334500" cy="3653631"/>
          </a:xfrm>
          <a:prstGeom prst="rect">
            <a:avLst/>
          </a:prstGeom>
          <a:solidFill>
            <a:srgbClr val="0D4375">
              <a:alpha val="81071"/>
            </a:srgbClr>
          </a:solidFill>
        </p:spPr>
        <p:txBody>
          <a:bodyPr lIns="720000" tIns="46800" rIns="720000" bIns="4680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“Haga clic para modificar el estilo de título del patrón”</a:t>
            </a:r>
          </a:p>
        </p:txBody>
      </p:sp>
    </p:spTree>
    <p:extLst>
      <p:ext uri="{BB962C8B-B14F-4D97-AF65-F5344CB8AC3E}">
        <p14:creationId xmlns:p14="http://schemas.microsoft.com/office/powerpoint/2010/main" val="705376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7">
            <a:extLst>
              <a:ext uri="{FF2B5EF4-FFF2-40B4-BE49-F238E27FC236}">
                <a16:creationId xmlns:a16="http://schemas.microsoft.com/office/drawing/2014/main" id="{66D0BDA0-9D2A-4F87-ACAC-7BA9D903E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986693"/>
            <a:ext cx="6363878" cy="1116774"/>
          </a:xfrm>
          <a:prstGeom prst="rect">
            <a:avLst/>
          </a:prstGeom>
          <a:solidFill>
            <a:srgbClr val="235D7A"/>
          </a:solidFill>
        </p:spPr>
        <p:txBody>
          <a:bodyPr lIns="648000" tIns="216000" rIns="648000" bIns="216000"/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do </a:t>
            </a:r>
            <a:r>
              <a:rPr lang="es-ES" dirty="0" err="1"/>
              <a:t>eiusmod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incididunt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</a:t>
            </a:r>
            <a:r>
              <a:rPr lang="es-ES" dirty="0"/>
              <a:t> </a:t>
            </a:r>
            <a:r>
              <a:rPr lang="es-ES" dirty="0" err="1"/>
              <a:t>inventore</a:t>
            </a:r>
            <a:r>
              <a:rPr lang="es-ES" dirty="0"/>
              <a:t> </a:t>
            </a:r>
            <a:r>
              <a:rPr lang="es-ES" dirty="0" err="1"/>
              <a:t>veritatis</a:t>
            </a:r>
            <a:r>
              <a:rPr lang="es-ES" dirty="0"/>
              <a:t>.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A052FBCD-E7A7-4CF3-A84F-5B8BAAF4D7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1" y="4122738"/>
            <a:ext cx="6363878" cy="2062162"/>
          </a:xfrm>
          <a:prstGeom prst="rect">
            <a:avLst/>
          </a:prstGeom>
        </p:spPr>
        <p:txBody>
          <a:bodyPr/>
          <a:lstStyle>
            <a:lvl1pPr marL="285750" indent="-285750" algn="l">
              <a:buClr>
                <a:srgbClr val="E05206"/>
              </a:buClr>
              <a:buFont typeface="Arial" panose="020B0604020202020204" pitchFamily="34" charset="0"/>
              <a:buChar char="•"/>
              <a:defRPr sz="1800" b="0">
                <a:latin typeface="+mn-lt"/>
              </a:defRPr>
            </a:lvl1pPr>
            <a:lvl2pPr marL="742950" indent="-285750" algn="l">
              <a:buClr>
                <a:srgbClr val="E05206"/>
              </a:buClr>
              <a:buFont typeface="Arial" panose="020B0604020202020204" pitchFamily="34" charset="0"/>
              <a:buChar char="•"/>
              <a:defRPr sz="1800" b="0">
                <a:latin typeface="+mn-lt"/>
              </a:defRPr>
            </a:lvl2pPr>
            <a:lvl3pPr marL="1200150" indent="-285750" algn="l">
              <a:buClr>
                <a:srgbClr val="E05206"/>
              </a:buClr>
              <a:buFont typeface="Arial" panose="020B0604020202020204" pitchFamily="34" charset="0"/>
              <a:buChar char="•"/>
              <a:defRPr sz="1800" b="0">
                <a:latin typeface="+mn-lt"/>
              </a:defRPr>
            </a:lvl3pPr>
            <a:lvl4pPr marL="1657350" indent="-285750" algn="l">
              <a:buClr>
                <a:srgbClr val="E05206"/>
              </a:buClr>
              <a:buFont typeface="Arial" panose="020B0604020202020204" pitchFamily="34" charset="0"/>
              <a:buChar char="•"/>
              <a:defRPr sz="1800" b="0">
                <a:latin typeface="+mn-lt"/>
              </a:defRPr>
            </a:lvl4pPr>
            <a:lvl5pPr marL="2114550" indent="-285750" algn="l">
              <a:buClr>
                <a:srgbClr val="E05206"/>
              </a:buClr>
              <a:buFont typeface="Arial" panose="020B0604020202020204" pitchFamily="34" charset="0"/>
              <a:buChar char="•"/>
              <a:defRPr sz="1800" b="0">
                <a:latin typeface="+mn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AEF93F7F-BC8D-451D-9528-219DE391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6363878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D4375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7375B660-D70B-4515-96CA-CDF0FAFD80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1" y="3428997"/>
            <a:ext cx="5426262" cy="437492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D43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S" dirty="0"/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FEE6E45-D9DD-F798-0940-3CA47DC3E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7" t="1538" r="27754" b="1515"/>
          <a:stretch/>
        </p:blipFill>
        <p:spPr>
          <a:xfrm>
            <a:off x="7371644" y="-1"/>
            <a:ext cx="4820356" cy="685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27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s y caj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D2F1F2B-D66A-43D5-BA44-17C19818BD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15687"/>
            <a:ext cx="12192000" cy="65442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2BB4AD7A-BD3C-4357-885D-884947F04F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590" y="1272693"/>
            <a:ext cx="11833409" cy="426731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D698B2DB-A4E2-447E-99C2-D43CEF2B32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590" y="1699424"/>
            <a:ext cx="11833409" cy="426731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8CC7527-A643-4F23-9AB8-48D8F01E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591" y="3241687"/>
            <a:ext cx="2684868" cy="2621184"/>
          </a:xfrm>
          <a:prstGeom prst="rect">
            <a:avLst/>
          </a:prstGeom>
          <a:solidFill>
            <a:srgbClr val="EBC012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tx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id="{7482E0BB-9397-4541-A7D4-53CABA49F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9162" y="3243283"/>
            <a:ext cx="2684868" cy="2630079"/>
          </a:xfrm>
          <a:prstGeom prst="rect">
            <a:avLst/>
          </a:prstGeom>
          <a:solidFill>
            <a:srgbClr val="8AAE46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tx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C0ECAAA5-0F56-431A-B5C5-18AE0D2A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99733" y="3241686"/>
            <a:ext cx="2684868" cy="2621184"/>
          </a:xfrm>
          <a:prstGeom prst="rect">
            <a:avLst/>
          </a:prstGeom>
          <a:solidFill>
            <a:srgbClr val="EF762F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tx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A681B941-AD96-470A-8E68-869B21B4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8541" y="3241685"/>
            <a:ext cx="2684868" cy="2621184"/>
          </a:xfrm>
          <a:prstGeom prst="rect">
            <a:avLst/>
          </a:prstGeom>
          <a:solidFill>
            <a:srgbClr val="205C7B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bg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F8D2CCB0-0BE0-4D48-BB86-62947F271B0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58592" y="6074518"/>
            <a:ext cx="11474818" cy="2624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 b="0" i="1">
                <a:solidFill>
                  <a:srgbClr val="0D43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editar pie de gráfico</a:t>
            </a:r>
          </a:p>
        </p:txBody>
      </p:sp>
      <p:sp>
        <p:nvSpPr>
          <p:cNvPr id="11" name="Marcador de texto 11">
            <a:extLst>
              <a:ext uri="{FF2B5EF4-FFF2-40B4-BE49-F238E27FC236}">
                <a16:creationId xmlns:a16="http://schemas.microsoft.com/office/drawing/2014/main" id="{D8C4651C-210D-4DF5-AB5D-B85B5B493D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591" y="2611808"/>
            <a:ext cx="11833409" cy="426731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D4375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9BEACED-DD05-4C8D-7B5D-9F8122F9DEF3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14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B33EECA-64A0-4FDD-B3F8-FC5D80FD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22880"/>
            <a:ext cx="12191999" cy="213512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noFill/>
              </a:ln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E52375E-B081-406D-8171-D44C7CB89D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15687"/>
            <a:ext cx="12192000" cy="65442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4B1DC4F3-DA16-4B22-8386-7DABF05EB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81658"/>
            <a:ext cx="12191999" cy="426731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BFFFB626-BB1B-44E8-AC47-C4D30F1932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08389"/>
            <a:ext cx="12192000" cy="426731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D0A1337E-9063-4BBF-99BB-B9D0FCBE7EB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61328" y="6383787"/>
            <a:ext cx="8625946" cy="26323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b="0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editar pie de gráfico</a:t>
            </a:r>
          </a:p>
        </p:txBody>
      </p:sp>
      <p:sp>
        <p:nvSpPr>
          <p:cNvPr id="8" name="Marcador de texto 11">
            <a:extLst>
              <a:ext uri="{FF2B5EF4-FFF2-40B4-BE49-F238E27FC236}">
                <a16:creationId xmlns:a16="http://schemas.microsoft.com/office/drawing/2014/main" id="{4B60F511-8761-4782-88D0-AE523227A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71764" y="2507068"/>
            <a:ext cx="2516584" cy="817192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D4375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+ 20,5 %</a:t>
            </a:r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62138691-1756-48EE-B0A6-8883090050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1764" y="3377615"/>
            <a:ext cx="2516584" cy="536087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7A2D135E-3388-4B61-9125-493C26B8E9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99805" y="2507068"/>
            <a:ext cx="2516584" cy="817192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D4375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+ 20,5 %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73E72CD1-77B7-430E-910D-EBC4996917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99805" y="3377615"/>
            <a:ext cx="2516584" cy="536087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ACFDBDE7-E6D2-4678-BE22-4E93E7CD852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64324" y="4722880"/>
            <a:ext cx="746329" cy="2135120"/>
          </a:xfrm>
          <a:prstGeom prst="rect">
            <a:avLst/>
          </a:prstGeom>
        </p:spPr>
        <p:txBody>
          <a:bodyPr vert="vert270" anchor="t"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</a:t>
            </a:r>
            <a:br>
              <a:rPr lang="es-ES" dirty="0"/>
            </a:br>
            <a:r>
              <a:rPr lang="es-ES" dirty="0"/>
              <a:t> editar texto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EAE1A3D9-2EDC-4277-9063-B98D69813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1327" y="4242180"/>
            <a:ext cx="1608762" cy="1840379"/>
          </a:xfrm>
          <a:prstGeom prst="rect">
            <a:avLst/>
          </a:prstGeom>
          <a:solidFill>
            <a:srgbClr val="235D7A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bg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0FD0A7F9-0788-4F29-9F3C-0644B6D62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00389" y="4246149"/>
            <a:ext cx="1608762" cy="1840379"/>
          </a:xfrm>
          <a:prstGeom prst="rect">
            <a:avLst/>
          </a:prstGeom>
          <a:solidFill>
            <a:srgbClr val="235D7A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bg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15" name="Marcador de texto 5">
            <a:extLst>
              <a:ext uri="{FF2B5EF4-FFF2-40B4-BE49-F238E27FC236}">
                <a16:creationId xmlns:a16="http://schemas.microsoft.com/office/drawing/2014/main" id="{3468539A-EC44-461B-9D4B-5AA1B1D37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39451" y="4229421"/>
            <a:ext cx="1608762" cy="1840379"/>
          </a:xfrm>
          <a:prstGeom prst="rect">
            <a:avLst/>
          </a:prstGeom>
          <a:solidFill>
            <a:srgbClr val="235D7A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bg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16" name="Marcador de texto 5">
            <a:extLst>
              <a:ext uri="{FF2B5EF4-FFF2-40B4-BE49-F238E27FC236}">
                <a16:creationId xmlns:a16="http://schemas.microsoft.com/office/drawing/2014/main" id="{D1A0D3FC-A052-4CF9-99E5-B0A18F5B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78512" y="4229420"/>
            <a:ext cx="1608762" cy="1840379"/>
          </a:xfrm>
          <a:prstGeom prst="rect">
            <a:avLst/>
          </a:prstGeom>
          <a:solidFill>
            <a:srgbClr val="235D7A"/>
          </a:solidFill>
        </p:spPr>
        <p:txBody>
          <a:bodyPr lIns="144000" tIns="216000" rIns="216000" bIns="216000" anchor="ctr"/>
          <a:lstStyle>
            <a:lvl1pPr algn="ctr">
              <a:defRPr sz="1800" b="1">
                <a:solidFill>
                  <a:schemeClr val="bg1"/>
                </a:solidFill>
                <a:latin typeface="+mn-lt"/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400" b="1">
                <a:solidFill>
                  <a:schemeClr val="bg1"/>
                </a:solidFill>
              </a:defRPr>
            </a:lvl3pPr>
            <a:lvl4pPr algn="ctr">
              <a:defRPr sz="1400" b="1">
                <a:solidFill>
                  <a:schemeClr val="bg1"/>
                </a:solidFill>
              </a:defRPr>
            </a:lvl4pPr>
            <a:lvl5pPr algn="ctr"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4CF72D2-525C-472D-B106-6C3B28A74445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bg1"/>
                </a:solidFill>
              </a:rPr>
              <a:t>‹Nº›</a:t>
            </a:fld>
            <a:endParaRPr lang="es-E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ular 28">
            <a:extLst>
              <a:ext uri="{FF2B5EF4-FFF2-40B4-BE49-F238E27FC236}">
                <a16:creationId xmlns:a16="http://schemas.microsoft.com/office/drawing/2014/main" id="{DD145E8B-851C-45D3-B120-3FEB57CC7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325054" y="991054"/>
            <a:ext cx="11733892" cy="11733892"/>
          </a:xfrm>
          <a:prstGeom prst="pie">
            <a:avLst>
              <a:gd name="adj1" fmla="val 0"/>
              <a:gd name="adj2" fmla="val 541161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7030A0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9565C71-DF8B-4E46-B1BB-0395D75FD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826" y="415687"/>
            <a:ext cx="6518965" cy="65442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0EF76703-8667-4C20-A80D-07B2C2B2EA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3826" y="1281658"/>
            <a:ext cx="6518965" cy="426731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3625F2B0-05D5-4661-BF2A-FDE9B16CFB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3826" y="1708389"/>
            <a:ext cx="6518966" cy="426731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7" name="Circular 27">
            <a:extLst>
              <a:ext uri="{FF2B5EF4-FFF2-40B4-BE49-F238E27FC236}">
                <a16:creationId xmlns:a16="http://schemas.microsoft.com/office/drawing/2014/main" id="{14758BC2-E02A-40BD-8A6A-38A905B0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059415" y="-4140798"/>
            <a:ext cx="8284577" cy="8284577"/>
          </a:xfrm>
          <a:prstGeom prst="pie">
            <a:avLst>
              <a:gd name="adj1" fmla="val 0"/>
              <a:gd name="adj2" fmla="val 5411615"/>
            </a:avLst>
          </a:prstGeom>
          <a:solidFill>
            <a:srgbClr val="6C8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7030A0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722DBB-6CBB-7504-09C0-DEAEAD682C87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90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DF4F4DB-90B3-4E9A-8954-670226F13A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6297" y="415687"/>
            <a:ext cx="10494336" cy="65442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E47198EE-4D12-4880-A970-369CE993BF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6297" y="1281658"/>
            <a:ext cx="10494336" cy="426731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5" name="Circular 8">
            <a:extLst>
              <a:ext uri="{FF2B5EF4-FFF2-40B4-BE49-F238E27FC236}">
                <a16:creationId xmlns:a16="http://schemas.microsoft.com/office/drawing/2014/main" id="{992F4ED6-0A03-448F-95A3-B4A576BFD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4142289" y="2715711"/>
            <a:ext cx="8284577" cy="8284577"/>
          </a:xfrm>
          <a:prstGeom prst="pie">
            <a:avLst>
              <a:gd name="adj1" fmla="val 0"/>
              <a:gd name="adj2" fmla="val 5411615"/>
            </a:avLst>
          </a:prstGeom>
          <a:solidFill>
            <a:srgbClr val="235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7030A0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9F5F737-F8CE-97BA-98C2-CD69CC9AF172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12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11">
            <a:extLst>
              <a:ext uri="{FF2B5EF4-FFF2-40B4-BE49-F238E27FC236}">
                <a16:creationId xmlns:a16="http://schemas.microsoft.com/office/drawing/2014/main" id="{4D5EBA58-0A56-4C98-B836-1719EC64AF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658" y="5451053"/>
            <a:ext cx="2718578" cy="1049843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BCF844D-ACE6-4533-99D7-6224645A8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" b="1583"/>
          <a:stretch/>
        </p:blipFill>
        <p:spPr>
          <a:xfrm>
            <a:off x="0" y="0"/>
            <a:ext cx="12192000" cy="49027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321FA4-D705-4CC7-945A-A362251E3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26" y="5265477"/>
            <a:ext cx="2779695" cy="1235419"/>
          </a:xfrm>
          <a:prstGeom prst="rect">
            <a:avLst/>
          </a:prstGeom>
        </p:spPr>
      </p:pic>
      <p:sp>
        <p:nvSpPr>
          <p:cNvPr id="10" name="Triángulo 8">
            <a:extLst>
              <a:ext uri="{FF2B5EF4-FFF2-40B4-BE49-F238E27FC236}">
                <a16:creationId xmlns:a16="http://schemas.microsoft.com/office/drawing/2014/main" id="{DA1E5738-6BA2-43F8-BA67-8109C4F23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674152" y="5672408"/>
            <a:ext cx="840827" cy="48219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Myriad Pro" panose="020B0503030403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C90F77E-2172-4520-9DBD-BB1218A32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7809" y="1818167"/>
            <a:ext cx="6636382" cy="3084573"/>
          </a:xfrm>
          <a:prstGeom prst="rect">
            <a:avLst/>
          </a:prstGeom>
          <a:solidFill>
            <a:srgbClr val="0D4375">
              <a:alpha val="84407"/>
            </a:srgbClr>
          </a:solidFill>
        </p:spPr>
        <p:txBody>
          <a:bodyPr lIns="360000" tIns="46800" rIns="360000" bIns="4680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“Haga clic para modificar el estilo de título del patrón”</a:t>
            </a:r>
          </a:p>
        </p:txBody>
      </p:sp>
    </p:spTree>
    <p:extLst>
      <p:ext uri="{BB962C8B-B14F-4D97-AF65-F5344CB8AC3E}">
        <p14:creationId xmlns:p14="http://schemas.microsoft.com/office/powerpoint/2010/main" val="4172192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9376A91-393B-6D6F-0E81-7A51D87EF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" b="1583"/>
          <a:stretch/>
        </p:blipFill>
        <p:spPr>
          <a:xfrm>
            <a:off x="0" y="0"/>
            <a:ext cx="12192000" cy="4902740"/>
          </a:xfrm>
          <a:prstGeom prst="rect">
            <a:avLst/>
          </a:prstGeom>
        </p:spPr>
      </p:pic>
      <p:sp>
        <p:nvSpPr>
          <p:cNvPr id="3" name="Marcador de texto 11">
            <a:extLst>
              <a:ext uri="{FF2B5EF4-FFF2-40B4-BE49-F238E27FC236}">
                <a16:creationId xmlns:a16="http://schemas.microsoft.com/office/drawing/2014/main" id="{78083A20-374F-43EB-AD95-10DD7DA3F8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6711" y="5451053"/>
            <a:ext cx="2718578" cy="1049843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+mn-lt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8DCBB3-9ED7-2F6F-0FD7-4BC9A7808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7809" y="1818167"/>
            <a:ext cx="6636382" cy="3084573"/>
          </a:xfrm>
          <a:prstGeom prst="rect">
            <a:avLst/>
          </a:prstGeom>
          <a:solidFill>
            <a:srgbClr val="0D4375">
              <a:alpha val="84407"/>
            </a:srgbClr>
          </a:solidFill>
        </p:spPr>
        <p:txBody>
          <a:bodyPr lIns="360000" tIns="46800" rIns="360000" bIns="4680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“Haga clic para modificar el estilo de título del patrón”</a:t>
            </a:r>
          </a:p>
        </p:txBody>
      </p:sp>
    </p:spTree>
    <p:extLst>
      <p:ext uri="{BB962C8B-B14F-4D97-AF65-F5344CB8AC3E}">
        <p14:creationId xmlns:p14="http://schemas.microsoft.com/office/powerpoint/2010/main" val="85376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1ADE1F1-8B00-46CB-9692-514B5BB18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4" b="42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269E6FC-73EB-F9DD-D544-B0622697E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2568" y="-2662568"/>
            <a:ext cx="6866864" cy="1219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2000">
                <a:srgbClr val="0D437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texto 16">
            <a:extLst>
              <a:ext uri="{FF2B5EF4-FFF2-40B4-BE49-F238E27FC236}">
                <a16:creationId xmlns:a16="http://schemas.microsoft.com/office/drawing/2014/main" id="{2946358F-7340-4A81-AA2D-2961F79C4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71" y="1646819"/>
            <a:ext cx="5638529" cy="1688152"/>
          </a:xfrm>
          <a:prstGeom prst="rect">
            <a:avLst/>
          </a:prstGeom>
        </p:spPr>
        <p:txBody>
          <a:bodyPr/>
          <a:lstStyle>
            <a:lvl1pPr indent="0" algn="l" defTabSz="720000">
              <a:lnSpc>
                <a:spcPts val="6000"/>
              </a:lnSpc>
              <a:spcBef>
                <a:spcPts val="0"/>
              </a:spcBef>
              <a:defRPr sz="5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2pPr>
            <a:lvl3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3pPr>
            <a:lvl4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4pPr>
            <a:lvl5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5pPr>
          </a:lstStyle>
          <a:p>
            <a:pPr lvl="0"/>
            <a:r>
              <a:rPr lang="es-ES" dirty="0"/>
              <a:t>TITULO PARA LA PRESENTACIÓN</a:t>
            </a:r>
          </a:p>
        </p:txBody>
      </p:sp>
      <p:sp>
        <p:nvSpPr>
          <p:cNvPr id="14" name="Marcador de texto 18">
            <a:extLst>
              <a:ext uri="{FF2B5EF4-FFF2-40B4-BE49-F238E27FC236}">
                <a16:creationId xmlns:a16="http://schemas.microsoft.com/office/drawing/2014/main" id="{5867C3CC-1783-4461-9F44-627C801EED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854" y="3343835"/>
            <a:ext cx="4904475" cy="69558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25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Subtítulo a dos líneas cuando se necesite</a:t>
            </a:r>
          </a:p>
        </p:txBody>
      </p:sp>
      <p:sp>
        <p:nvSpPr>
          <p:cNvPr id="15" name="Marcador de texto 18">
            <a:extLst>
              <a:ext uri="{FF2B5EF4-FFF2-40B4-BE49-F238E27FC236}">
                <a16:creationId xmlns:a16="http://schemas.microsoft.com/office/drawing/2014/main" id="{4F5E9910-DCC8-40D4-A68C-B924FFDF8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854" y="4245254"/>
            <a:ext cx="4673600" cy="354287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FECHA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32CB7D6-3996-0B4A-B316-CF7063049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9854" y="6028242"/>
            <a:ext cx="4877844" cy="455961"/>
            <a:chOff x="600163" y="6337462"/>
            <a:chExt cx="3326665" cy="31096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6504F97F-2FA7-144B-B3E7-A2EB1DEEEEFC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0163" y="6337462"/>
              <a:ext cx="2297276" cy="31096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5">
              <a:extLst>
                <a:ext uri="{FF2B5EF4-FFF2-40B4-BE49-F238E27FC236}">
                  <a16:creationId xmlns:a16="http://schemas.microsoft.com/office/drawing/2014/main" id="{1EB2FB89-79D9-D049-8494-C28001B12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3083039" y="6406383"/>
              <a:ext cx="843789" cy="242043"/>
            </a:xfrm>
            <a:prstGeom prst="rect">
              <a:avLst/>
            </a:prstGeom>
          </p:spPr>
        </p:pic>
      </p:grpSp>
      <p:pic>
        <p:nvPicPr>
          <p:cNvPr id="3" name="Imagen 8">
            <a:extLst>
              <a:ext uri="{FF2B5EF4-FFF2-40B4-BE49-F238E27FC236}">
                <a16:creationId xmlns:a16="http://schemas.microsoft.com/office/drawing/2014/main" id="{FF7F09FC-CB7D-A975-01D6-EB63610F5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1276" y="365806"/>
            <a:ext cx="1931775" cy="61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7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AA5C681-B61A-4DE0-AE2C-C9E23BB24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4" b="42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8218DBD-ACE2-4F83-A372-3CEC81C21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2568" y="-2662568"/>
            <a:ext cx="6866864" cy="1219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2000">
                <a:srgbClr val="0D437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8">
            <a:extLst>
              <a:ext uri="{FF2B5EF4-FFF2-40B4-BE49-F238E27FC236}">
                <a16:creationId xmlns:a16="http://schemas.microsoft.com/office/drawing/2014/main" id="{B4CC483A-D848-4A05-9251-DB072AE82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1276" y="365806"/>
            <a:ext cx="1931775" cy="618168"/>
          </a:xfrm>
          <a:prstGeom prst="rect">
            <a:avLst/>
          </a:prstGeom>
        </p:spPr>
      </p:pic>
      <p:sp>
        <p:nvSpPr>
          <p:cNvPr id="13" name="Marcador de texto 16">
            <a:extLst>
              <a:ext uri="{FF2B5EF4-FFF2-40B4-BE49-F238E27FC236}">
                <a16:creationId xmlns:a16="http://schemas.microsoft.com/office/drawing/2014/main" id="{ED561B0C-B490-4B90-8CC2-0F1A08BB01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71" y="1646819"/>
            <a:ext cx="5638529" cy="1490497"/>
          </a:xfrm>
          <a:prstGeom prst="rect">
            <a:avLst/>
          </a:prstGeom>
        </p:spPr>
        <p:txBody>
          <a:bodyPr/>
          <a:lstStyle>
            <a:lvl1pPr indent="0" algn="l" defTabSz="720000">
              <a:lnSpc>
                <a:spcPts val="6000"/>
              </a:lnSpc>
              <a:spcBef>
                <a:spcPts val="0"/>
              </a:spcBef>
              <a:defRPr sz="5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2pPr>
            <a:lvl3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3pPr>
            <a:lvl4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4pPr>
            <a:lvl5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5pPr>
          </a:lstStyle>
          <a:p>
            <a:pPr lvl="0"/>
            <a:r>
              <a:rPr lang="es-ES" dirty="0"/>
              <a:t>TITULO PARA LA PRESENTACIÓN</a:t>
            </a:r>
          </a:p>
        </p:txBody>
      </p:sp>
      <p:sp>
        <p:nvSpPr>
          <p:cNvPr id="14" name="Marcador de texto 18">
            <a:extLst>
              <a:ext uri="{FF2B5EF4-FFF2-40B4-BE49-F238E27FC236}">
                <a16:creationId xmlns:a16="http://schemas.microsoft.com/office/drawing/2014/main" id="{9D39CCCC-6B6E-414A-A113-1276AC263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9854" y="3307450"/>
            <a:ext cx="4250442" cy="529143"/>
          </a:xfrm>
          <a:prstGeom prst="rect">
            <a:avLst/>
          </a:prstGeom>
          <a:solidFill>
            <a:srgbClr val="235D7A"/>
          </a:solidFill>
        </p:spPr>
        <p:txBody>
          <a:bodyPr anchor="ctr"/>
          <a:lstStyle>
            <a:lvl1pPr algn="ctr">
              <a:defRPr sz="2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Haga clic para escribir</a:t>
            </a:r>
          </a:p>
        </p:txBody>
      </p:sp>
      <p:sp>
        <p:nvSpPr>
          <p:cNvPr id="15" name="Marcador de texto 18">
            <a:extLst>
              <a:ext uri="{FF2B5EF4-FFF2-40B4-BE49-F238E27FC236}">
                <a16:creationId xmlns:a16="http://schemas.microsoft.com/office/drawing/2014/main" id="{2AA5C621-7AEA-47EA-BF33-FD0C6BD064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854" y="4006727"/>
            <a:ext cx="5224476" cy="354287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FECHA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7A6DA33-CFB0-2648-B921-235A5747C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9854" y="6028242"/>
            <a:ext cx="4877844" cy="455961"/>
            <a:chOff x="600163" y="6337462"/>
            <a:chExt cx="3326665" cy="31096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E0E0E922-AA45-C644-97C3-99C01948B69A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0163" y="6337462"/>
              <a:ext cx="2297276" cy="31096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5">
              <a:extLst>
                <a:ext uri="{FF2B5EF4-FFF2-40B4-BE49-F238E27FC236}">
                  <a16:creationId xmlns:a16="http://schemas.microsoft.com/office/drawing/2014/main" id="{FBD17B44-598F-654E-95A8-E9088BBC4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083039" y="6406383"/>
              <a:ext cx="843789" cy="242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206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1ADE1F1-8B00-46CB-9692-514B5BB18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4" b="42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269E6FC-73EB-F9DD-D544-B0622697E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2568" y="-2662568"/>
            <a:ext cx="6866864" cy="1219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2000">
                <a:srgbClr val="0D437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texto 16">
            <a:extLst>
              <a:ext uri="{FF2B5EF4-FFF2-40B4-BE49-F238E27FC236}">
                <a16:creationId xmlns:a16="http://schemas.microsoft.com/office/drawing/2014/main" id="{2946358F-7340-4A81-AA2D-2961F79C4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71" y="1646819"/>
            <a:ext cx="5638529" cy="1688152"/>
          </a:xfrm>
          <a:prstGeom prst="rect">
            <a:avLst/>
          </a:prstGeom>
        </p:spPr>
        <p:txBody>
          <a:bodyPr/>
          <a:lstStyle>
            <a:lvl1pPr indent="0" algn="l" defTabSz="720000">
              <a:lnSpc>
                <a:spcPts val="6000"/>
              </a:lnSpc>
              <a:spcBef>
                <a:spcPts val="0"/>
              </a:spcBef>
              <a:defRPr sz="5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2pPr>
            <a:lvl3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3pPr>
            <a:lvl4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4pPr>
            <a:lvl5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5pPr>
          </a:lstStyle>
          <a:p>
            <a:pPr lvl="0"/>
            <a:r>
              <a:rPr lang="es-ES" dirty="0"/>
              <a:t>TITULO PARA LA PRESENTACIÓN</a:t>
            </a:r>
          </a:p>
        </p:txBody>
      </p:sp>
      <p:sp>
        <p:nvSpPr>
          <p:cNvPr id="14" name="Marcador de texto 18">
            <a:extLst>
              <a:ext uri="{FF2B5EF4-FFF2-40B4-BE49-F238E27FC236}">
                <a16:creationId xmlns:a16="http://schemas.microsoft.com/office/drawing/2014/main" id="{5867C3CC-1783-4461-9F44-627C801EED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854" y="3343835"/>
            <a:ext cx="4904475" cy="69558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25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Subtítulo a dos líneas cuando se necesite</a:t>
            </a:r>
          </a:p>
        </p:txBody>
      </p:sp>
      <p:sp>
        <p:nvSpPr>
          <p:cNvPr id="15" name="Marcador de texto 18">
            <a:extLst>
              <a:ext uri="{FF2B5EF4-FFF2-40B4-BE49-F238E27FC236}">
                <a16:creationId xmlns:a16="http://schemas.microsoft.com/office/drawing/2014/main" id="{4F5E9910-DCC8-40D4-A68C-B924FFDF8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854" y="4245254"/>
            <a:ext cx="4673600" cy="354287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FECHA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32CB7D6-3996-0B4A-B316-CF7063049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9854" y="6028242"/>
            <a:ext cx="4877844" cy="455961"/>
            <a:chOff x="600163" y="6337462"/>
            <a:chExt cx="3326665" cy="31096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6504F97F-2FA7-144B-B3E7-A2EB1DEEEEFC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0163" y="6337462"/>
              <a:ext cx="2297276" cy="31096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5">
              <a:extLst>
                <a:ext uri="{FF2B5EF4-FFF2-40B4-BE49-F238E27FC236}">
                  <a16:creationId xmlns:a16="http://schemas.microsoft.com/office/drawing/2014/main" id="{1EB2FB89-79D9-D049-8494-C28001B12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3083039" y="6406383"/>
              <a:ext cx="843789" cy="242043"/>
            </a:xfrm>
            <a:prstGeom prst="rect">
              <a:avLst/>
            </a:prstGeom>
          </p:spPr>
        </p:pic>
      </p:grpSp>
      <p:pic>
        <p:nvPicPr>
          <p:cNvPr id="3" name="Imagen 8">
            <a:extLst>
              <a:ext uri="{FF2B5EF4-FFF2-40B4-BE49-F238E27FC236}">
                <a16:creationId xmlns:a16="http://schemas.microsoft.com/office/drawing/2014/main" id="{FF7F09FC-CB7D-A975-01D6-EB63610F5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1276" y="365806"/>
            <a:ext cx="1931775" cy="61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7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13F07B3-E273-4726-8BA0-AB7CED51B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15687"/>
            <a:ext cx="12192000" cy="65442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857D75C3-2B73-4348-81E5-D738A5AD8C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81658"/>
            <a:ext cx="12192000" cy="403707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68E73F3F-B152-4D64-8B67-CCFD5625C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08389"/>
            <a:ext cx="12192000" cy="403707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Haga clic para modificar texto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FB3A535-CD18-01F7-FB9E-FF544BF1B74D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2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65BC730-B789-47F8-9715-2BA8E3F43C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15687"/>
            <a:ext cx="12192000" cy="65442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33D3ABF-4725-0B2B-19DF-A7AF60B92E72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0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D6A220B-E37D-4458-8C61-6D032D071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21975"/>
            <a:ext cx="12192000" cy="10174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</a:t>
            </a:r>
            <a:br>
              <a:rPr lang="es-ES" dirty="0"/>
            </a:br>
            <a:r>
              <a:rPr lang="es-ES" dirty="0"/>
              <a:t>TÍTULO DE LA DIAPOSITIVA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A6A56D0B-55B1-413D-BF55-26787AB50E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53467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título</a:t>
            </a: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FEC3AB45-FAD3-4F80-A91E-5DF9B411E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58587"/>
            <a:ext cx="5157787" cy="3684588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F89A1BDA-D99D-4077-BF55-DE6680D5F48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3467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titulo</a:t>
            </a:r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2CF903AF-B877-4654-9E6C-785CAC448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58587"/>
            <a:ext cx="5183188" cy="3684588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7255082-99F6-8430-3155-52375908BB63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0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A328D4D-A2D6-41C0-B52B-677687A291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21975"/>
            <a:ext cx="12192000" cy="10174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</a:t>
            </a:r>
            <a:br>
              <a:rPr lang="es-ES" dirty="0"/>
            </a:br>
            <a:r>
              <a:rPr lang="es-ES" dirty="0"/>
              <a:t>NOMBRE DEL TITULO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973BE3F9-82DC-41D8-BC4E-6C62B933A6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09192"/>
            <a:ext cx="10526417" cy="47487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título</a:t>
            </a:r>
          </a:p>
        </p:txBody>
      </p:sp>
      <p:sp>
        <p:nvSpPr>
          <p:cNvPr id="5" name="Marcador de gráfico 7">
            <a:extLst>
              <a:ext uri="{FF2B5EF4-FFF2-40B4-BE49-F238E27FC236}">
                <a16:creationId xmlns:a16="http://schemas.microsoft.com/office/drawing/2014/main" id="{99B9F157-D81F-46C1-8752-2FE5E115845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9788" y="2453838"/>
            <a:ext cx="10526712" cy="3670515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53D14E76-9605-4FB0-B253-38E0F8605EC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9788" y="6074518"/>
            <a:ext cx="10526417" cy="26248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200" b="0" i="1">
                <a:solidFill>
                  <a:srgbClr val="0D4375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editar pie de gráfico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60A819F-08F9-8592-D13F-CD62E2C69CE6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3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EE8AAB9-6C9D-4B83-A7A6-A657B5BF3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15687"/>
            <a:ext cx="12192000" cy="65442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4375"/>
                </a:solidFill>
                <a:latin typeface="+mj-lt"/>
              </a:defRPr>
            </a:lvl1pPr>
          </a:lstStyle>
          <a:p>
            <a:r>
              <a:rPr lang="es-ES" dirty="0"/>
              <a:t>TÍTULO DEL PATRÓN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A5C3C397-8E3F-4EB2-BC24-6E8BB017E0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09192"/>
            <a:ext cx="10526417" cy="47487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A92CF59B-2FD7-4752-BA25-35738E258D6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9788" y="6074518"/>
            <a:ext cx="10526417" cy="262487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200" b="0" i="1">
                <a:solidFill>
                  <a:srgbClr val="0D4375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editar pie de gráfico</a:t>
            </a:r>
          </a:p>
        </p:txBody>
      </p:sp>
      <p:sp>
        <p:nvSpPr>
          <p:cNvPr id="6" name="Marcador de tabla 23">
            <a:extLst>
              <a:ext uri="{FF2B5EF4-FFF2-40B4-BE49-F238E27FC236}">
                <a16:creationId xmlns:a16="http://schemas.microsoft.com/office/drawing/2014/main" id="{60F40EB8-CECA-4B8D-BA0E-EB4C6D1B8E1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39788" y="2274888"/>
            <a:ext cx="10526712" cy="3648075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31CAC5-F97A-B920-4012-7AA7E3424DA5}"/>
              </a:ext>
            </a:extLst>
          </p:cNvPr>
          <p:cNvSpPr txBox="1"/>
          <p:nvPr userDrawn="1"/>
        </p:nvSpPr>
        <p:spPr>
          <a:xfrm>
            <a:off x="11434917" y="6400800"/>
            <a:ext cx="452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2D880E6-DE9E-4572-A558-DC71124FA1D9}" type="slidenum">
              <a:rPr lang="es-ES" sz="1000" b="1" smtClean="0">
                <a:solidFill>
                  <a:schemeClr val="tx2"/>
                </a:solidFill>
              </a:rPr>
              <a:t>‹Nº›</a:t>
            </a:fld>
            <a:endParaRPr lang="es-E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2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44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4" r:id="rId17"/>
    <p:sldLayoutId id="2147483665" r:id="rId18"/>
    <p:sldLayoutId id="2147483666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652C80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echa">
            <a:extLst>
              <a:ext uri="{FF2B5EF4-FFF2-40B4-BE49-F238E27FC236}">
                <a16:creationId xmlns:a16="http://schemas.microsoft.com/office/drawing/2014/main" id="{6B135BAB-AA5B-4350-8A05-3F1D7E1F3D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9854" y="4236653"/>
            <a:ext cx="5224476" cy="354287"/>
          </a:xfrm>
        </p:spPr>
        <p:txBody>
          <a:bodyPr/>
          <a:lstStyle/>
          <a:p>
            <a:r>
              <a:rPr lang="es-ES" dirty="0"/>
              <a:t>JUNIO 2023</a:t>
            </a:r>
          </a:p>
        </p:txBody>
      </p:sp>
      <p:sp>
        <p:nvSpPr>
          <p:cNvPr id="3" name="Título">
            <a:extLst>
              <a:ext uri="{FF2B5EF4-FFF2-40B4-BE49-F238E27FC236}">
                <a16:creationId xmlns:a16="http://schemas.microsoft.com/office/drawing/2014/main" id="{97E1035B-6F87-4A53-A54B-2129881D4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3937" y="1307884"/>
            <a:ext cx="5862328" cy="1700741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l"/>
            <a:r>
              <a:rPr lang="es-ES" sz="4000" dirty="0">
                <a:solidFill>
                  <a:schemeClr val="bg1"/>
                </a:solidFill>
              </a:rPr>
              <a:t>LA REGULACIÓN DE LOS DATOS ABIERTOS PÚBLICOS EN EL ÁMBITO JUDICIAL</a:t>
            </a:r>
            <a:endParaRPr lang="es-ES_trad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4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tems">
            <a:extLst>
              <a:ext uri="{FF2B5EF4-FFF2-40B4-BE49-F238E27FC236}">
                <a16:creationId xmlns:a16="http://schemas.microsoft.com/office/drawing/2014/main" id="{F1CD217F-EDB2-5000-DFCF-0F5F556D33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71" y="1611902"/>
            <a:ext cx="5435380" cy="2198660"/>
          </a:xfrm>
        </p:spPr>
        <p:txBody>
          <a:bodyPr lIns="91440" tIns="45720" rIns="91440" bIns="45720" anchor="t"/>
          <a:lstStyle/>
          <a:p>
            <a:pPr marL="457200" indent="-457200">
              <a:spcBef>
                <a:spcPts val="2000"/>
              </a:spcBef>
              <a:buAutoNum type="arabicPeriod"/>
            </a:pPr>
            <a:r>
              <a:rPr lang="es-ES" sz="2400"/>
              <a:t>El contexto general: de la digitalización a la transformación digital de la Justicia</a:t>
            </a:r>
          </a:p>
          <a:p>
            <a:pPr marL="457200" indent="-457200">
              <a:spcBef>
                <a:spcPts val="2000"/>
              </a:spcBef>
              <a:buAutoNum type="arabicPeriod"/>
            </a:pPr>
            <a:r>
              <a:rPr lang="es-ES" sz="2400"/>
              <a:t>Los datos abiertos: premisa para la transformación digital de la Justicia</a:t>
            </a:r>
          </a:p>
          <a:p>
            <a:pPr marL="457200" indent="-457200">
              <a:spcBef>
                <a:spcPts val="2000"/>
              </a:spcBef>
              <a:buAutoNum type="arabicPeriod"/>
            </a:pPr>
            <a:r>
              <a:rPr lang="es-ES" sz="2400" dirty="0"/>
              <a:t>La transformación digital en el ámbito judicial basada en los datos</a:t>
            </a:r>
          </a:p>
          <a:p>
            <a:pPr marL="457200" indent="-457200">
              <a:spcBef>
                <a:spcPts val="2000"/>
              </a:spcBef>
              <a:buAutoNum type="arabicPeriod"/>
            </a:pPr>
            <a:r>
              <a:rPr lang="es-ES" sz="2400" dirty="0"/>
              <a:t>Dificultades y retos</a:t>
            </a:r>
          </a:p>
          <a:p>
            <a:pPr marL="457200" indent="-457200">
              <a:spcBef>
                <a:spcPts val="2000"/>
              </a:spcBef>
              <a:buAutoNum type="arabicPeriod"/>
            </a:pPr>
            <a:r>
              <a:rPr lang="es-ES" sz="2400" dirty="0"/>
              <a:t>Conclusiones</a:t>
            </a:r>
          </a:p>
          <a:p>
            <a:pPr marL="457200" indent="-457200">
              <a:spcBef>
                <a:spcPts val="2000"/>
              </a:spcBef>
              <a:buAutoNum type="arabicPeriod"/>
            </a:pPr>
            <a:endParaRPr lang="es-ES" sz="2400" dirty="0"/>
          </a:p>
        </p:txBody>
      </p:sp>
      <p:sp>
        <p:nvSpPr>
          <p:cNvPr id="2" name="Título">
            <a:extLst>
              <a:ext uri="{FF2B5EF4-FFF2-40B4-BE49-F238E27FC236}">
                <a16:creationId xmlns:a16="http://schemas.microsoft.com/office/drawing/2014/main" id="{F4400E03-5210-6FE8-9532-29FF8D855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71" y="956344"/>
            <a:ext cx="6518965" cy="654421"/>
          </a:xfrm>
        </p:spPr>
        <p:txBody>
          <a:bodyPr/>
          <a:lstStyle/>
          <a:p>
            <a:r>
              <a:rPr lang="es-ES" dirty="0"/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231038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nlaces">
            <a:extLst>
              <a:ext uri="{FF2B5EF4-FFF2-40B4-BE49-F238E27FC236}">
                <a16:creationId xmlns:a16="http://schemas.microsoft.com/office/drawing/2014/main" id="{49C3D27E-3E52-3045-711C-7AA93E27DA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1" y="4122738"/>
            <a:ext cx="6363878" cy="2224796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s-ES" sz="1400" dirty="0"/>
              <a:t>Identificar los principales retos y dificultades que plantea la aplicación del marco normativo vigente sobre datos abiertos y reutilización de la información del sector público en el ámbito judicial.</a:t>
            </a:r>
            <a:endParaRPr lang="es-ES" sz="1400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s-ES" sz="1400" dirty="0"/>
              <a:t>Ofrecer ejemplos concretos que sirvan para ilustrar las posibilidades de transformación digital de la Administración de Justicia basada en la apertura de los datos.</a:t>
            </a:r>
          </a:p>
          <a:p>
            <a:pPr>
              <a:lnSpc>
                <a:spcPct val="100000"/>
              </a:lnSpc>
            </a:pPr>
            <a:r>
              <a:rPr lang="es-ES" sz="1400" dirty="0"/>
              <a:t>Partiendo de los avances realizados, plantear la necesidad de un modelo de gobernanza de los datos específico para el ámbito judicial teniendo en cuenta sus singularidades.</a:t>
            </a:r>
          </a:p>
        </p:txBody>
      </p:sp>
      <p:sp>
        <p:nvSpPr>
          <p:cNvPr id="10" name="Título2">
            <a:extLst>
              <a:ext uri="{FF2B5EF4-FFF2-40B4-BE49-F238E27FC236}">
                <a16:creationId xmlns:a16="http://schemas.microsoft.com/office/drawing/2014/main" id="{A732A8C3-777F-164F-B381-5B23B1BB9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401" y="3323164"/>
            <a:ext cx="5426262" cy="437492"/>
          </a:xfrm>
        </p:spPr>
        <p:txBody>
          <a:bodyPr lIns="91440" tIns="45720" rIns="91440" bIns="45720" anchor="t"/>
          <a:lstStyle/>
          <a:p>
            <a:r>
              <a:rPr lang="es-ES" sz="2000" dirty="0">
                <a:latin typeface="+mj-lt"/>
                <a:cs typeface="+mn-cs"/>
              </a:rPr>
              <a:t>En relación con este desafío, el informe pretende:</a:t>
            </a:r>
          </a:p>
        </p:txBody>
      </p:sp>
      <p:sp>
        <p:nvSpPr>
          <p:cNvPr id="8" name="Texto destacado">
            <a:extLst>
              <a:ext uri="{FF2B5EF4-FFF2-40B4-BE49-F238E27FC236}">
                <a16:creationId xmlns:a16="http://schemas.microsoft.com/office/drawing/2014/main" id="{31A11D0C-F4D1-74DB-306C-B5D4F7070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1596476"/>
            <a:ext cx="6363878" cy="1627278"/>
          </a:xfrm>
        </p:spPr>
        <p:txBody>
          <a:bodyPr lIns="360000" tIns="216000" rIns="360000" bIns="216000" anchor="t"/>
          <a:lstStyle/>
          <a:p>
            <a:r>
              <a:rPr lang="es-ES" dirty="0"/>
              <a:t>La transformación digital de la Justicia requiere de un enfoque de la gestión documental basado en los datos y su apertura que, desde la interoperabilidad y la interconexión de diversas fuentes, faciliten su reutilización de manera automatizada.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19925F-7124-E1DB-8758-549DF2D2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s-ES" dirty="0"/>
              <a:t>RESUMEN</a:t>
            </a:r>
          </a:p>
        </p:txBody>
      </p:sp>
    </p:spTree>
    <p:extLst>
      <p:ext uri="{BB962C8B-B14F-4D97-AF65-F5344CB8AC3E}">
        <p14:creationId xmlns:p14="http://schemas.microsoft.com/office/powerpoint/2010/main" val="344502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nlaces">
            <a:extLst>
              <a:ext uri="{FF2B5EF4-FFF2-40B4-BE49-F238E27FC236}">
                <a16:creationId xmlns:a16="http://schemas.microsoft.com/office/drawing/2014/main" id="{49C3D27E-3E52-3045-711C-7AA93E27DA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1" y="2693988"/>
            <a:ext cx="6363878" cy="2224796"/>
          </a:xfrm>
        </p:spPr>
        <p:txBody>
          <a:bodyPr lIns="91440" tIns="45720" rIns="91440" bIns="45720" anchor="t"/>
          <a:lstStyle/>
          <a:p>
            <a:pPr>
              <a:buFont typeface="Symbol,Sans-Serif" panose="020B0604020202020204" pitchFamily="34" charset="0"/>
            </a:pPr>
            <a:r>
              <a:rPr lang="es-ES" sz="1400" dirty="0"/>
              <a:t>Importante avance en la modernización tecnológica de la Justicia con la Ley 18/2011</a:t>
            </a:r>
          </a:p>
          <a:p>
            <a:pPr>
              <a:buFont typeface="Symbol,Sans-Serif" panose="020B0604020202020204" pitchFamily="34" charset="0"/>
            </a:pPr>
            <a:r>
              <a:rPr lang="es-ES" sz="1400" dirty="0"/>
              <a:t>El relevante papel del Comité Técnico Estatal de la Administración de Justicia Electrónica</a:t>
            </a:r>
            <a:endParaRPr lang="es-ES" sz="1400" dirty="0">
              <a:cs typeface="Calibri"/>
            </a:endParaRPr>
          </a:p>
          <a:p>
            <a:pPr>
              <a:buFont typeface="Symbol,Sans-Serif" panose="020B0604020202020204" pitchFamily="34" charset="0"/>
            </a:pPr>
            <a:r>
              <a:rPr lang="es-ES" sz="1400" dirty="0"/>
              <a:t>Hacia un nuevo marco normativo</a:t>
            </a:r>
            <a:endParaRPr lang="es-ES" sz="1400" dirty="0"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○"/>
            </a:pPr>
            <a:r>
              <a:rPr lang="es-ES" sz="1400" dirty="0"/>
              <a:t>Revisión de las estructuras organizativas</a:t>
            </a:r>
            <a:endParaRPr lang="es-ES" sz="1400"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○"/>
            </a:pPr>
            <a:r>
              <a:rPr lang="es-ES" sz="1400" dirty="0"/>
              <a:t>Modernización de los procesos judiciales</a:t>
            </a:r>
          </a:p>
          <a:p>
            <a:pPr lvl="1">
              <a:buFont typeface="Courier New,monospace" panose="020B0604020202020204" pitchFamily="34" charset="0"/>
              <a:buChar char="○"/>
            </a:pPr>
            <a:r>
              <a:rPr lang="es-ES" sz="1400" dirty="0"/>
              <a:t>Impulso de la transformación digital</a:t>
            </a:r>
            <a:endParaRPr lang="es-ES" sz="1400">
              <a:cs typeface="Calibri"/>
            </a:endParaRPr>
          </a:p>
          <a:p>
            <a:pPr>
              <a:buFont typeface="Symbol,Sans-Serif" panose="020B0604020202020204" pitchFamily="34" charset="0"/>
            </a:pPr>
            <a:r>
              <a:rPr lang="es-ES" sz="1400" dirty="0"/>
              <a:t>Necesidad de un replanteamiento en el diseño de las herramientas tecnológicas a partir de la gestión basada en datos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19925F-7124-E1DB-8758-549DF2D2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 algn="ctr"/>
            <a:r>
              <a:rPr lang="es-ES" sz="3000" dirty="0"/>
              <a:t>El contexto general: de la digitalización a la transformación digital de la Justicia</a:t>
            </a:r>
            <a:endParaRPr lang="es-ES" sz="3000" b="0" dirty="0"/>
          </a:p>
          <a:p>
            <a:endParaRPr lang="es-E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552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nlaces">
            <a:extLst>
              <a:ext uri="{FF2B5EF4-FFF2-40B4-BE49-F238E27FC236}">
                <a16:creationId xmlns:a16="http://schemas.microsoft.com/office/drawing/2014/main" id="{49C3D27E-3E52-3045-711C-7AA93E27DA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1" y="2693988"/>
            <a:ext cx="6363878" cy="2224796"/>
          </a:xfrm>
        </p:spPr>
        <p:txBody>
          <a:bodyPr lIns="91440" tIns="45720" rIns="91440" bIns="45720" anchor="t"/>
          <a:lstStyle/>
          <a:p>
            <a:r>
              <a:rPr lang="es-ES" sz="1400" dirty="0"/>
              <a:t>La apertura de los datos ya cuenta con una regulación legal consolidada, pero su efectiva aplicación requiere</a:t>
            </a:r>
          </a:p>
          <a:p>
            <a:pPr lvl="1"/>
            <a:r>
              <a:rPr lang="es-ES" sz="1400" dirty="0"/>
              <a:t>Mejorar las condiciones de accesibilidad de los conjuntos de datos</a:t>
            </a:r>
          </a:p>
          <a:p>
            <a:pPr lvl="1"/>
            <a:r>
              <a:rPr lang="es-ES" sz="1400"/>
              <a:t>Impulsar un modelo institucional basado en su interoperabilidad</a:t>
            </a:r>
            <a:endParaRPr lang="es-ES" sz="1400" dirty="0"/>
          </a:p>
          <a:p>
            <a:pPr lvl="1"/>
            <a:r>
              <a:rPr lang="es-ES" sz="1400"/>
              <a:t>Facilitar el tratamiento automatizado de los datos</a:t>
            </a:r>
            <a:endParaRPr lang="es-ES" sz="1400" dirty="0"/>
          </a:p>
          <a:p>
            <a:pPr lvl="1"/>
            <a:endParaRPr lang="es-ES" sz="1400" dirty="0"/>
          </a:p>
          <a:p>
            <a:r>
              <a:rPr lang="es-ES" sz="1400"/>
              <a:t>Es prioritario alinear las condiciones técnicas y jurídicas del acceso a los datos generados por</a:t>
            </a:r>
            <a:endParaRPr lang="es-ES" sz="1400" dirty="0"/>
          </a:p>
          <a:p>
            <a:pPr lvl="1"/>
            <a:r>
              <a:rPr lang="es-ES" sz="1400"/>
              <a:t>Los registros públicos vinculados a la Administración de Justicia</a:t>
            </a:r>
            <a:endParaRPr lang="es-ES" sz="1400" dirty="0"/>
          </a:p>
          <a:p>
            <a:pPr lvl="1"/>
            <a:r>
              <a:rPr lang="es-ES" sz="1400" dirty="0"/>
              <a:t>Las aplicaciones de tramitación procesal</a:t>
            </a:r>
          </a:p>
          <a:p>
            <a:pPr lvl="1"/>
            <a:r>
              <a:rPr lang="es-ES" sz="1400" dirty="0"/>
              <a:t>La actividad judicial y, en concreto, las resoluciones judiciales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19925F-7124-E1DB-8758-549DF2D2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 algn="ctr"/>
            <a:r>
              <a:rPr lang="es-ES" sz="3000" dirty="0">
                <a:latin typeface="Arial"/>
                <a:cs typeface="Arial"/>
              </a:rPr>
              <a:t>Los datos abiertos: premisa para la transformación digital de la Justicia</a:t>
            </a:r>
            <a:endParaRPr lang="es-ES" sz="3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476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4">
            <a:extLst>
              <a:ext uri="{FF2B5EF4-FFF2-40B4-BE49-F238E27FC236}">
                <a16:creationId xmlns:a16="http://schemas.microsoft.com/office/drawing/2014/main" id="{0D93E57B-4BD7-CBEB-5685-0952F6C003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Mayor eficiencia en el sector legal (</a:t>
            </a:r>
            <a:r>
              <a:rPr lang="es-ES" err="1"/>
              <a:t>legaltech</a:t>
            </a:r>
            <a:r>
              <a:rPr lang="es-ES" dirty="0"/>
              <a:t>)</a:t>
            </a:r>
            <a:endParaRPr lang="es-ES_tradnl" dirty="0"/>
          </a:p>
        </p:txBody>
      </p:sp>
      <p:sp>
        <p:nvSpPr>
          <p:cNvPr id="12" name="Cuadro3">
            <a:extLst>
              <a:ext uri="{FF2B5EF4-FFF2-40B4-BE49-F238E27FC236}">
                <a16:creationId xmlns:a16="http://schemas.microsoft.com/office/drawing/2014/main" id="{06AD4D07-DAA3-7EAD-B999-6CA3BD49ED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Predictibilidad de las decisiones judiciales para reforzar la seguridad jurídica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1" name="Cuadro2">
            <a:extLst>
              <a:ext uri="{FF2B5EF4-FFF2-40B4-BE49-F238E27FC236}">
                <a16:creationId xmlns:a16="http://schemas.microsoft.com/office/drawing/2014/main" id="{68F34561-0F68-DEA9-588F-E9938B5ED6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Inteligencia Artificial, que requiere de datos suficientes y adecuados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0" name="Cuadro1">
            <a:extLst>
              <a:ext uri="{FF2B5EF4-FFF2-40B4-BE49-F238E27FC236}">
                <a16:creationId xmlns:a16="http://schemas.microsoft.com/office/drawing/2014/main" id="{02AC40F0-1087-EA4E-0401-7ACF2B7924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Actuaciones automatizadas que reduzcan tiempos de respuesta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9" name="Texto2">
            <a:extLst>
              <a:ext uri="{FF2B5EF4-FFF2-40B4-BE49-F238E27FC236}">
                <a16:creationId xmlns:a16="http://schemas.microsoft.com/office/drawing/2014/main" id="{D96DD59E-C643-586D-E6C8-D252AF9269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590" y="1681424"/>
            <a:ext cx="11833409" cy="448275"/>
          </a:xfrm>
        </p:spPr>
        <p:txBody>
          <a:bodyPr lIns="91440" tIns="45720" rIns="91440" bIns="45720" anchor="t"/>
          <a:lstStyle/>
          <a:p>
            <a:r>
              <a:rPr lang="es-ES" dirty="0">
                <a:solidFill>
                  <a:srgbClr val="595959"/>
                </a:solidFill>
                <a:latin typeface="Calibri"/>
                <a:cs typeface="Calibri"/>
              </a:rPr>
              <a:t>La</a:t>
            </a:r>
            <a:r>
              <a:rPr lang="es-ES">
                <a:solidFill>
                  <a:srgbClr val="595959"/>
                </a:solidFill>
                <a:latin typeface="Calibri"/>
                <a:cs typeface="Calibri"/>
              </a:rPr>
              <a:t> gestión basada en datos permite habilitar herramientas transformadoras como </a:t>
            </a:r>
            <a:endParaRPr lang="es-ES">
              <a:latin typeface="Calibri"/>
              <a:cs typeface="Calibri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C17D7C-6D3C-A9B5-79DA-68ACFE97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s-ES" dirty="0"/>
              <a:t>La transformación digital en el ámbito judicial basada en los datos</a:t>
            </a:r>
            <a:endParaRPr lang="es-E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43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nlaces">
            <a:extLst>
              <a:ext uri="{FF2B5EF4-FFF2-40B4-BE49-F238E27FC236}">
                <a16:creationId xmlns:a16="http://schemas.microsoft.com/office/drawing/2014/main" id="{49C3D27E-3E52-3045-711C-7AA93E27DA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1" y="2140185"/>
            <a:ext cx="6363878" cy="2224796"/>
          </a:xfrm>
        </p:spPr>
        <p:txBody>
          <a:bodyPr lIns="91440" tIns="45720" rIns="91440" bIns="45720" anchor="t"/>
          <a:lstStyle/>
          <a:p>
            <a:pPr fontAlgn="base"/>
            <a:r>
              <a:rPr lang="es-ES" sz="1400" dirty="0">
                <a:latin typeface="Calibri"/>
                <a:cs typeface="Calibri"/>
              </a:rPr>
              <a:t>Diversidad </a:t>
            </a:r>
            <a:r>
              <a:rPr lang="es-ES" sz="1400" b="0" i="0" strike="noStrike" dirty="0">
                <a:effectLst/>
                <a:latin typeface="Calibri"/>
                <a:cs typeface="Calibri"/>
              </a:rPr>
              <a:t>de </a:t>
            </a:r>
            <a:r>
              <a:rPr lang="es-ES" sz="1400" dirty="0">
                <a:latin typeface="Calibri"/>
                <a:cs typeface="Calibri"/>
              </a:rPr>
              <a:t>actores implicados:</a:t>
            </a:r>
            <a:endParaRPr lang="en-US" sz="1400" b="0" i="0" dirty="0">
              <a:effectLst/>
              <a:latin typeface="Calibri"/>
              <a:cs typeface="Calibri"/>
            </a:endParaRPr>
          </a:p>
          <a:p>
            <a:pPr lvl="1"/>
            <a:r>
              <a:rPr lang="es-ES" sz="1400" dirty="0">
                <a:latin typeface="Calibri"/>
                <a:cs typeface="Calibri"/>
              </a:rPr>
              <a:t>Ministerio </a:t>
            </a:r>
            <a:r>
              <a:rPr lang="es-ES" sz="1400" b="0" i="0" strike="noStrike" dirty="0">
                <a:effectLst/>
                <a:latin typeface="Calibri"/>
                <a:cs typeface="Calibri"/>
              </a:rPr>
              <a:t>de </a:t>
            </a:r>
            <a:r>
              <a:rPr lang="es-ES" sz="1400" dirty="0">
                <a:latin typeface="Calibri"/>
                <a:cs typeface="Calibri"/>
              </a:rPr>
              <a:t>Justicia y Comunidades Autónomas competentes</a:t>
            </a:r>
            <a:endParaRPr lang="en-US" sz="1400">
              <a:latin typeface="Calibri"/>
              <a:cs typeface="Calibri"/>
            </a:endParaRPr>
          </a:p>
          <a:p>
            <a:pPr lvl="1"/>
            <a:r>
              <a:rPr lang="es-ES" sz="1400" dirty="0">
                <a:latin typeface="Calibri"/>
                <a:cs typeface="Calibri"/>
              </a:rPr>
              <a:t>Consejo General del Poder Judicial</a:t>
            </a:r>
            <a:endParaRPr lang="en-US" sz="1400">
              <a:latin typeface="Calibri"/>
              <a:cs typeface="Calibri"/>
            </a:endParaRPr>
          </a:p>
          <a:p>
            <a:pPr lvl="1"/>
            <a:r>
              <a:rPr lang="es-ES" sz="1400" dirty="0">
                <a:latin typeface="Calibri"/>
                <a:cs typeface="Calibri"/>
              </a:rPr>
              <a:t>Fiscalía General del Estado</a:t>
            </a:r>
            <a:endParaRPr lang="en-US" sz="1400" b="0" i="0">
              <a:effectLst/>
              <a:latin typeface="Calibri"/>
              <a:cs typeface="Calibri"/>
            </a:endParaRPr>
          </a:p>
          <a:p>
            <a:r>
              <a:rPr lang="es-ES" sz="1400" dirty="0">
                <a:latin typeface="Calibri"/>
                <a:cs typeface="Calibri"/>
              </a:rPr>
              <a:t>Interconexión </a:t>
            </a:r>
            <a:r>
              <a:rPr lang="es-ES" sz="1400" b="0" i="0" strike="noStrike" dirty="0">
                <a:effectLst/>
                <a:latin typeface="Calibri"/>
                <a:cs typeface="Calibri"/>
              </a:rPr>
              <a:t>de las </a:t>
            </a:r>
            <a:r>
              <a:rPr lang="es-ES" sz="1400" dirty="0">
                <a:latin typeface="Calibri"/>
                <a:cs typeface="Calibri"/>
              </a:rPr>
              <a:t>fuentes documentales con otras ajenas al ámbito judicial, tanto del sector público como privado</a:t>
            </a:r>
            <a:endParaRPr lang="en-US" sz="1400" b="0" i="0">
              <a:effectLst/>
              <a:latin typeface="Calibri"/>
              <a:cs typeface="Calibri"/>
            </a:endParaRPr>
          </a:p>
          <a:p>
            <a:r>
              <a:rPr lang="es-ES" sz="1400" dirty="0">
                <a:latin typeface="Calibri"/>
                <a:cs typeface="Calibri"/>
              </a:rPr>
              <a:t>Actualizar el marco normativo judicial a las reformas impulsadas desde </a:t>
            </a:r>
            <a:r>
              <a:rPr lang="es-ES" sz="1400" b="0" i="0" u="none" strike="noStrike" dirty="0">
                <a:effectLst/>
                <a:latin typeface="Calibri"/>
                <a:cs typeface="Calibri"/>
              </a:rPr>
              <a:t>la </a:t>
            </a:r>
            <a:r>
              <a:rPr lang="es-ES" sz="1400" dirty="0">
                <a:latin typeface="Calibri"/>
                <a:cs typeface="Calibri"/>
              </a:rPr>
              <a:t>Unión Europea en materia </a:t>
            </a:r>
            <a:r>
              <a:rPr lang="es-ES" sz="1400" b="0" i="0" strike="noStrike" dirty="0">
                <a:effectLst/>
                <a:latin typeface="Calibri"/>
                <a:cs typeface="Calibri"/>
              </a:rPr>
              <a:t>de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b="0" i="0" strike="noStrike" dirty="0">
                <a:effectLst/>
                <a:latin typeface="Calibri"/>
                <a:cs typeface="Calibri"/>
              </a:rPr>
              <a:t>datos </a:t>
            </a:r>
            <a:r>
              <a:rPr lang="es-ES" sz="1400" dirty="0">
                <a:latin typeface="Calibri"/>
                <a:cs typeface="Calibri"/>
              </a:rPr>
              <a:t>abiertos </a:t>
            </a:r>
            <a:r>
              <a:rPr lang="es-ES" sz="1400" b="0" i="0" strike="noStrike" dirty="0">
                <a:effectLst/>
                <a:latin typeface="Calibri"/>
                <a:cs typeface="Calibri"/>
              </a:rPr>
              <a:t>y </a:t>
            </a:r>
            <a:r>
              <a:rPr lang="es-ES" sz="1400" dirty="0">
                <a:latin typeface="Calibri"/>
                <a:cs typeface="Calibri"/>
              </a:rPr>
              <a:t>reutilización </a:t>
            </a:r>
            <a:r>
              <a:rPr lang="es-ES" sz="1400" b="0" i="0" strike="noStrike" dirty="0">
                <a:effectLst/>
                <a:latin typeface="Calibri"/>
                <a:cs typeface="Calibri"/>
              </a:rPr>
              <a:t>de </a:t>
            </a:r>
            <a:r>
              <a:rPr lang="es-ES" sz="1400" dirty="0">
                <a:latin typeface="Calibri"/>
                <a:cs typeface="Calibri"/>
              </a:rPr>
              <a:t>la información del sector público</a:t>
            </a:r>
            <a:endParaRPr lang="en-US" sz="1400" dirty="0">
              <a:latin typeface="Calibri"/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595959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19925F-7124-E1DB-8758-549DF2D2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s-ES" dirty="0">
                <a:cs typeface="Arial"/>
              </a:rPr>
              <a:t>DIFICULTADES Y RETOS</a:t>
            </a:r>
          </a:p>
        </p:txBody>
      </p:sp>
    </p:spTree>
    <p:extLst>
      <p:ext uri="{BB962C8B-B14F-4D97-AF65-F5344CB8AC3E}">
        <p14:creationId xmlns:p14="http://schemas.microsoft.com/office/powerpoint/2010/main" val="1404024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nlaces">
            <a:extLst>
              <a:ext uri="{FF2B5EF4-FFF2-40B4-BE49-F238E27FC236}">
                <a16:creationId xmlns:a16="http://schemas.microsoft.com/office/drawing/2014/main" id="{49C3D27E-3E52-3045-711C-7AA93E27DA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1" y="4122738"/>
            <a:ext cx="6363878" cy="2224796"/>
          </a:xfrm>
        </p:spPr>
        <p:txBody>
          <a:bodyPr lIns="91440" tIns="45720" rIns="91440" bIns="45720" anchor="t"/>
          <a:lstStyle/>
          <a:p>
            <a:pPr fontAlgn="base"/>
            <a:r>
              <a:rPr lang="es-ES" sz="1400" dirty="0">
                <a:latin typeface="Calibri"/>
                <a:cs typeface="Calibri"/>
              </a:rPr>
              <a:t>Necesidad de </a:t>
            </a:r>
            <a:r>
              <a:rPr lang="es-ES" sz="1400" b="0" i="0" u="none" strike="noStrike" dirty="0">
                <a:effectLst/>
                <a:latin typeface="Calibri"/>
                <a:cs typeface="Calibri"/>
              </a:rPr>
              <a:t>un </a:t>
            </a:r>
            <a:r>
              <a:rPr lang="es-ES" sz="1400" dirty="0">
                <a:latin typeface="Calibri"/>
                <a:cs typeface="Calibri"/>
              </a:rPr>
              <a:t>mayor liderazgo político y </a:t>
            </a:r>
            <a:r>
              <a:rPr lang="es-ES" sz="1400" b="0" i="0" u="none" strike="noStrike" dirty="0">
                <a:effectLst/>
                <a:latin typeface="Calibri"/>
                <a:cs typeface="Calibri"/>
              </a:rPr>
              <a:t>de </a:t>
            </a:r>
            <a:r>
              <a:rPr lang="es-ES" sz="1400" dirty="0">
                <a:latin typeface="Calibri"/>
                <a:cs typeface="Calibri"/>
              </a:rPr>
              <a:t>gestión, con apertura hacia la sociedad civil</a:t>
            </a:r>
            <a:endParaRPr lang="en-US" sz="1400">
              <a:latin typeface="Calibri"/>
              <a:cs typeface="Calibri"/>
            </a:endParaRPr>
          </a:p>
          <a:p>
            <a:r>
              <a:rPr lang="es-ES" sz="1400" dirty="0">
                <a:latin typeface="Calibri"/>
                <a:cs typeface="Calibri"/>
              </a:rPr>
              <a:t>Revisar los criterios del gasto público en tecnología en el ámbito judicial para orientarlo a </a:t>
            </a:r>
            <a:r>
              <a:rPr lang="es-ES" sz="1400" b="0" i="0" u="none" strike="noStrike" dirty="0">
                <a:effectLst/>
                <a:latin typeface="Calibri"/>
                <a:cs typeface="Calibri"/>
              </a:rPr>
              <a:t>la </a:t>
            </a:r>
            <a:r>
              <a:rPr lang="es-ES" sz="1400" dirty="0">
                <a:latin typeface="Calibri"/>
                <a:cs typeface="Calibri"/>
              </a:rPr>
              <a:t>efectiva transformación digital desde los </a:t>
            </a:r>
            <a:r>
              <a:rPr lang="es-ES" sz="1400" b="0" i="0" u="none" strike="noStrike" dirty="0">
                <a:effectLst/>
                <a:latin typeface="Calibri"/>
                <a:cs typeface="Calibri"/>
              </a:rPr>
              <a:t>datos </a:t>
            </a:r>
            <a:r>
              <a:rPr lang="es-ES" sz="1400" dirty="0">
                <a:latin typeface="Calibri"/>
                <a:cs typeface="Calibri"/>
              </a:rPr>
              <a:t>y no </a:t>
            </a:r>
            <a:r>
              <a:rPr lang="es-ES" sz="1400" b="0" i="0" u="none" strike="noStrike" dirty="0">
                <a:effectLst/>
                <a:latin typeface="Calibri"/>
                <a:cs typeface="Calibri"/>
              </a:rPr>
              <a:t>a</a:t>
            </a:r>
            <a:r>
              <a:rPr lang="es-ES" sz="1400" dirty="0">
                <a:latin typeface="Calibri"/>
                <a:cs typeface="Calibri"/>
              </a:rPr>
              <a:t> </a:t>
            </a:r>
            <a:r>
              <a:rPr lang="es-ES" sz="1400" b="0" i="0" strike="noStrike" dirty="0">
                <a:effectLst/>
                <a:latin typeface="Calibri"/>
                <a:cs typeface="Calibri"/>
              </a:rPr>
              <a:t>una </a:t>
            </a:r>
            <a:r>
              <a:rPr lang="es-ES" sz="1400" dirty="0">
                <a:latin typeface="Calibri"/>
                <a:cs typeface="Calibri"/>
              </a:rPr>
              <a:t>mera modernización tecnológica</a:t>
            </a:r>
            <a:endParaRPr lang="en-US" sz="1400" dirty="0">
              <a:latin typeface="Calibri"/>
              <a:cs typeface="Calibri"/>
            </a:endParaRPr>
          </a:p>
          <a:p>
            <a:r>
              <a:rPr lang="es-ES" sz="1400" dirty="0">
                <a:latin typeface="Calibri"/>
                <a:cs typeface="Calibri"/>
              </a:rPr>
              <a:t>Valorar la creación de un espacio </a:t>
            </a:r>
            <a:r>
              <a:rPr lang="es-ES" sz="1400" b="0" i="0" strike="noStrike" dirty="0">
                <a:effectLst/>
                <a:latin typeface="Calibri"/>
                <a:cs typeface="Calibri"/>
              </a:rPr>
              <a:t>de </a:t>
            </a:r>
            <a:r>
              <a:rPr lang="es-ES" sz="1400" dirty="0">
                <a:latin typeface="Calibri"/>
                <a:cs typeface="Calibri"/>
              </a:rPr>
              <a:t>datos sectorial </a:t>
            </a:r>
            <a:r>
              <a:rPr lang="es-ES" sz="1400" b="0" i="0" u="none" strike="noStrike" dirty="0">
                <a:effectLst/>
                <a:latin typeface="Calibri"/>
                <a:cs typeface="Calibri"/>
              </a:rPr>
              <a:t>para el </a:t>
            </a:r>
            <a:r>
              <a:rPr lang="es-ES" sz="1400" dirty="0">
                <a:latin typeface="Calibri"/>
                <a:cs typeface="Calibri"/>
              </a:rPr>
              <a:t>ámbito judicial</a:t>
            </a:r>
            <a:endParaRPr lang="en-US" sz="1400" b="0" i="0" dirty="0">
              <a:effectLst/>
              <a:latin typeface="Calibri"/>
              <a:cs typeface="Calibri"/>
            </a:endParaRPr>
          </a:p>
          <a:p>
            <a:r>
              <a:rPr lang="es-ES" sz="1400" dirty="0">
                <a:latin typeface="Calibri"/>
                <a:cs typeface="Calibri"/>
              </a:rPr>
              <a:t>Adoptar una visión de conjunto que permita la integración </a:t>
            </a:r>
            <a:r>
              <a:rPr lang="es-ES" sz="1400" b="0" i="0" u="none" strike="noStrike" dirty="0">
                <a:effectLst/>
                <a:latin typeface="Calibri"/>
                <a:cs typeface="Calibri"/>
              </a:rPr>
              <a:t>de datos que</a:t>
            </a:r>
            <a:r>
              <a:rPr lang="es-ES" sz="1400" dirty="0">
                <a:latin typeface="Calibri"/>
                <a:cs typeface="Calibri"/>
              </a:rPr>
              <a:t> provienen </a:t>
            </a:r>
            <a:r>
              <a:rPr lang="es-ES" sz="1400" b="0" i="0" u="none" strike="noStrike" dirty="0">
                <a:effectLst/>
                <a:latin typeface="Calibri"/>
                <a:cs typeface="Calibri"/>
              </a:rPr>
              <a:t>de </a:t>
            </a:r>
            <a:r>
              <a:rPr lang="es-ES" sz="1400" dirty="0">
                <a:latin typeface="Calibri"/>
                <a:cs typeface="Calibri"/>
              </a:rPr>
              <a:t>fuentes diversas</a:t>
            </a:r>
            <a:r>
              <a:rPr lang="es-ES" sz="1400" b="0" i="0" u="none" strike="noStrike" dirty="0">
                <a:effectLst/>
                <a:latin typeface="Calibri"/>
                <a:cs typeface="Calibri"/>
              </a:rPr>
              <a:t>,</a:t>
            </a:r>
            <a:r>
              <a:rPr lang="es-ES" sz="1400" dirty="0">
                <a:latin typeface="Calibri"/>
                <a:cs typeface="Calibri"/>
              </a:rPr>
              <a:t> incluyendo al sector privado</a:t>
            </a:r>
            <a:endParaRPr lang="en-US" sz="1400">
              <a:latin typeface="Calibri"/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595959"/>
              </a:solidFill>
              <a:effectLst/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s-ES" sz="1400" dirty="0"/>
          </a:p>
        </p:txBody>
      </p:sp>
      <p:sp>
        <p:nvSpPr>
          <p:cNvPr id="8" name="Destacados">
            <a:extLst>
              <a:ext uri="{FF2B5EF4-FFF2-40B4-BE49-F238E27FC236}">
                <a16:creationId xmlns:a16="http://schemas.microsoft.com/office/drawing/2014/main" id="{31A11D0C-F4D1-74DB-306C-B5D4F7070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1690687"/>
            <a:ext cx="6363878" cy="1412779"/>
          </a:xfrm>
        </p:spPr>
        <p:txBody>
          <a:bodyPr lIns="360000" rIns="360000"/>
          <a:lstStyle/>
          <a:p>
            <a:r>
              <a:rPr lang="es-ES" dirty="0"/>
              <a:t>Existen varias iniciativas internacionales y cuadros de mando locales que se han creado con el objetivo específico de medir el nivel de cumplimiento con los distintos objetivos de desarrollo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19925F-7124-E1DB-8758-549DF2D2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s-ES" dirty="0"/>
              <a:t>CONCLUSIONES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A50488-608A-5CC8-7A63-EBE2AD4064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523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cha">
            <a:extLst>
              <a:ext uri="{FF2B5EF4-FFF2-40B4-BE49-F238E27FC236}">
                <a16:creationId xmlns:a16="http://schemas.microsoft.com/office/drawing/2014/main" id="{91DD2A2E-2FBD-07AF-CBEE-9923399DA6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1658" y="5451054"/>
            <a:ext cx="2718578" cy="883646"/>
          </a:xfrm>
        </p:spPr>
        <p:txBody>
          <a:bodyPr anchor="ctr"/>
          <a:lstStyle/>
          <a:p>
            <a:r>
              <a:rPr lang="es-ES" dirty="0"/>
              <a:t>Junio 2023</a:t>
            </a:r>
          </a:p>
        </p:txBody>
      </p:sp>
      <p:sp>
        <p:nvSpPr>
          <p:cNvPr id="5" name="Texto">
            <a:extLst>
              <a:ext uri="{FF2B5EF4-FFF2-40B4-BE49-F238E27FC236}">
                <a16:creationId xmlns:a16="http://schemas.microsoft.com/office/drawing/2014/main" id="{D2F2936F-B1AE-CD85-905C-B0F80BB04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dirty="0"/>
              <a:t>DATOS ABIERTOS PARA CUMPLIR CON LOS OBJETIVOS DE DESA</a:t>
            </a:r>
            <a:r>
              <a:rPr lang="es-ES" sz="2800" dirty="0"/>
              <a:t>LA REGULACIÓN DE LOS DATOS ABIERTOS PÚBLICOS EN </a:t>
            </a:r>
            <a:r>
              <a:rPr lang="es-ES" sz="2800"/>
              <a:t>EL ÁMBITO JUDICIAL</a:t>
            </a:r>
            <a:endParaRPr lang="es-ES_tradnl" sz="2800"/>
          </a:p>
        </p:txBody>
      </p:sp>
    </p:spTree>
    <p:extLst>
      <p:ext uri="{BB962C8B-B14F-4D97-AF65-F5344CB8AC3E}">
        <p14:creationId xmlns:p14="http://schemas.microsoft.com/office/powerpoint/2010/main" val="437284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E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52C80"/>
      </a:accent1>
      <a:accent2>
        <a:srgbClr val="E05206"/>
      </a:accent2>
      <a:accent3>
        <a:srgbClr val="DFAC37"/>
      </a:accent3>
      <a:accent4>
        <a:srgbClr val="6C8A37"/>
      </a:accent4>
      <a:accent5>
        <a:srgbClr val="205C7B"/>
      </a:accent5>
      <a:accent6>
        <a:srgbClr val="7F7F7F"/>
      </a:accent6>
      <a:hlink>
        <a:srgbClr val="0563C1"/>
      </a:hlink>
      <a:folHlink>
        <a:srgbClr val="954F72"/>
      </a:folHlink>
    </a:clrScheme>
    <a:fontScheme name="Red.es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1214</Words>
  <Application>Microsoft Office PowerPoint</Application>
  <PresentationFormat>Panorámica</PresentationFormat>
  <Paragraphs>111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LA REGULACIÓN DE LOS DATOS ABIERTOS PÚBLICOS EN EL ÁMBITO JUDICIAL</vt:lpstr>
      <vt:lpstr>ÍNDICE</vt:lpstr>
      <vt:lpstr>RESUMEN</vt:lpstr>
      <vt:lpstr>El contexto general: de la digitalización a la transformación digital de la Justicia </vt:lpstr>
      <vt:lpstr>Los datos abiertos: premisa para la transformación digital de la Justicia</vt:lpstr>
      <vt:lpstr>La transformación digital en el ámbito judicial basada en los datos</vt:lpstr>
      <vt:lpstr>DIFICULTADES Y RETOS</vt:lpstr>
      <vt:lpstr>CONCLUSIONES</vt:lpstr>
      <vt:lpstr>DATOS ABIERTOS PARA CUMPLIR CON LOS OBJETIVOS DE DESALA REGULACIÓN DE LOS DATOS ABIERTOS PÚBLICOS EN EL ÁMBITO JUDICIAL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Fernandez Rodriguez</dc:creator>
  <cp:lastModifiedBy>Valery Alexandra Olivo Hernandez</cp:lastModifiedBy>
  <cp:revision>229</cp:revision>
  <dcterms:created xsi:type="dcterms:W3CDTF">2020-07-28T12:03:21Z</dcterms:created>
  <dcterms:modified xsi:type="dcterms:W3CDTF">2023-06-22T08:24:54Z</dcterms:modified>
</cp:coreProperties>
</file>