
<file path=[Content_Types].xml><?xml version="1.0" encoding="utf-8"?>
<Types xmlns="http://schemas.openxmlformats.org/package/2006/content-types"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svg" ContentType="image/svg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changesInfos/changesInfo1.xml" ContentType="application/vnd.ms-powerpoint.changesinfo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11"/>
  </p:notesMasterIdLst>
  <p:sldIdLst>
    <p:sldId id="257" r:id="rId2"/>
    <p:sldId id="259" r:id="rId3"/>
    <p:sldId id="276" r:id="rId4"/>
    <p:sldId id="260" r:id="rId5"/>
    <p:sldId id="277" r:id="rId6"/>
    <p:sldId id="264" r:id="rId7"/>
    <p:sldId id="266" r:id="rId8"/>
    <p:sldId id="267" r:id="rId9"/>
    <p:sldId id="258" r:id="rId10"/>
  </p:sldIdLst>
  <p:sldSz cx="12192000" cy="6858000"/>
  <p:notesSz cx="6858000" cy="9144000"/>
  <p:defaultTextStyle>
    <a:defPPr>
      <a:defRPr lang="es-E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D4375"/>
    <a:srgbClr val="235D7A"/>
    <a:srgbClr val="ECDD69"/>
    <a:srgbClr val="EF762F"/>
    <a:srgbClr val="8AAE46"/>
    <a:srgbClr val="EBC012"/>
    <a:srgbClr val="652C80"/>
    <a:srgbClr val="DC7E30"/>
    <a:srgbClr val="DC743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31EF33D1-9C51-C085-49FC-65D42C867BE0}" v="149" dt="2023-06-22T08:24:36.082"/>
    <p1510:client id="{4947CD72-FB06-57C7-9DD0-21E5504CF5B9}" v="38" dt="2023-05-31T15:29:32.187"/>
    <p1510:client id="{857F81DD-EF4D-A392-6752-B4E6B72A25B0}" v="272" dt="2023-06-13T09:36:22.250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6407" autoAdjust="0"/>
    <p:restoredTop sz="94632"/>
  </p:normalViewPr>
  <p:slideViewPr>
    <p:cSldViewPr snapToGrid="0">
      <p:cViewPr varScale="1">
        <p:scale>
          <a:sx n="132" d="100"/>
          <a:sy n="132" d="100"/>
        </p:scale>
        <p:origin x="1952" y="184"/>
      </p:cViewPr>
      <p:guideLst/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presProps" Target="presProps.xml"/><Relationship Id="rId17" Type="http://schemas.microsoft.com/office/2015/10/relationships/revisionInfo" Target="revisionInfo.xml"/><Relationship Id="rId2" Type="http://schemas.openxmlformats.org/officeDocument/2006/relationships/slide" Target="slides/slide1.xml"/><Relationship Id="rId16" Type="http://schemas.microsoft.com/office/2016/11/relationships/changesInfo" Target="changesInfos/changesInfo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5" Type="http://schemas.openxmlformats.org/officeDocument/2006/relationships/tableStyles" Target="tableStyle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heme" Target="theme/theme1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Yaiza Oliva Martín" userId="S::yaolivam@externos-red.gob.es::ae539928-d85e-460c-a688-cbf084dd07d0" providerId="AD" clId="Web-{31EF33D1-9C51-C085-49FC-65D42C867BE0}"/>
    <pc:docChg chg="modSld">
      <pc:chgData name="Yaiza Oliva Martín" userId="S::yaolivam@externos-red.gob.es::ae539928-d85e-460c-a688-cbf084dd07d0" providerId="AD" clId="Web-{31EF33D1-9C51-C085-49FC-65D42C867BE0}" dt="2023-06-22T08:24:36.082" v="140" actId="20577"/>
      <pc:docMkLst>
        <pc:docMk/>
      </pc:docMkLst>
      <pc:sldChg chg="modSp">
        <pc:chgData name="Yaiza Oliva Martín" userId="S::yaolivam@externos-red.gob.es::ae539928-d85e-460c-a688-cbf084dd07d0" providerId="AD" clId="Web-{31EF33D1-9C51-C085-49FC-65D42C867BE0}" dt="2023-06-22T08:17:41.131" v="3" actId="20577"/>
        <pc:sldMkLst>
          <pc:docMk/>
          <pc:sldMk cId="4012245877" sldId="257"/>
        </pc:sldMkLst>
        <pc:spChg chg="mod">
          <ac:chgData name="Yaiza Oliva Martín" userId="S::yaolivam@externos-red.gob.es::ae539928-d85e-460c-a688-cbf084dd07d0" providerId="AD" clId="Web-{31EF33D1-9C51-C085-49FC-65D42C867BE0}" dt="2023-06-22T08:17:37.756" v="1" actId="20577"/>
          <ac:spMkLst>
            <pc:docMk/>
            <pc:sldMk cId="4012245877" sldId="257"/>
            <ac:spMk id="3" creationId="{97E1035B-6F87-4A53-A54B-2129881D4D11}"/>
          </ac:spMkLst>
        </pc:spChg>
        <pc:spChg chg="mod">
          <ac:chgData name="Yaiza Oliva Martín" userId="S::yaolivam@externos-red.gob.es::ae539928-d85e-460c-a688-cbf084dd07d0" providerId="AD" clId="Web-{31EF33D1-9C51-C085-49FC-65D42C867BE0}" dt="2023-06-22T08:17:41.131" v="3" actId="20577"/>
          <ac:spMkLst>
            <pc:docMk/>
            <pc:sldMk cId="4012245877" sldId="257"/>
            <ac:spMk id="6" creationId="{6B135BAB-AA5B-4350-8A05-3F1D7E1F3D38}"/>
          </ac:spMkLst>
        </pc:spChg>
      </pc:sldChg>
      <pc:sldChg chg="modSp">
        <pc:chgData name="Yaiza Oliva Martín" userId="S::yaolivam@externos-red.gob.es::ae539928-d85e-460c-a688-cbf084dd07d0" providerId="AD" clId="Web-{31EF33D1-9C51-C085-49FC-65D42C867BE0}" dt="2023-06-22T08:24:36.082" v="140" actId="20577"/>
        <pc:sldMkLst>
          <pc:docMk/>
          <pc:sldMk cId="437284432" sldId="258"/>
        </pc:sldMkLst>
        <pc:spChg chg="mod">
          <ac:chgData name="Yaiza Oliva Martín" userId="S::yaolivam@externos-red.gob.es::ae539928-d85e-460c-a688-cbf084dd07d0" providerId="AD" clId="Web-{31EF33D1-9C51-C085-49FC-65D42C867BE0}" dt="2023-06-22T08:24:36.082" v="140" actId="20577"/>
          <ac:spMkLst>
            <pc:docMk/>
            <pc:sldMk cId="437284432" sldId="258"/>
            <ac:spMk id="5" creationId="{D2F2936F-B1AE-CD85-905C-B0F80BB04099}"/>
          </ac:spMkLst>
        </pc:spChg>
      </pc:sldChg>
      <pc:sldChg chg="modSp">
        <pc:chgData name="Yaiza Oliva Martín" userId="S::yaolivam@externos-red.gob.es::ae539928-d85e-460c-a688-cbf084dd07d0" providerId="AD" clId="Web-{31EF33D1-9C51-C085-49FC-65D42C867BE0}" dt="2023-06-22T08:18:40.977" v="35" actId="20577"/>
        <pc:sldMkLst>
          <pc:docMk/>
          <pc:sldMk cId="2310388124" sldId="259"/>
        </pc:sldMkLst>
        <pc:spChg chg="mod">
          <ac:chgData name="Yaiza Oliva Martín" userId="S::yaolivam@externos-red.gob.es::ae539928-d85e-460c-a688-cbf084dd07d0" providerId="AD" clId="Web-{31EF33D1-9C51-C085-49FC-65D42C867BE0}" dt="2023-06-22T08:17:45.741" v="4" actId="20577"/>
          <ac:spMkLst>
            <pc:docMk/>
            <pc:sldMk cId="2310388124" sldId="259"/>
            <ac:spMk id="2" creationId="{F4400E03-5210-6FE8-9532-29FF8D855D0B}"/>
          </ac:spMkLst>
        </pc:spChg>
        <pc:spChg chg="mod">
          <ac:chgData name="Yaiza Oliva Martín" userId="S::yaolivam@externos-red.gob.es::ae539928-d85e-460c-a688-cbf084dd07d0" providerId="AD" clId="Web-{31EF33D1-9C51-C085-49FC-65D42C867BE0}" dt="2023-06-22T08:18:40.977" v="35" actId="20577"/>
          <ac:spMkLst>
            <pc:docMk/>
            <pc:sldMk cId="2310388124" sldId="259"/>
            <ac:spMk id="3" creationId="{F1CD217F-EDB2-5000-DFCF-0F5F556D333A}"/>
          </ac:spMkLst>
        </pc:spChg>
      </pc:sldChg>
      <pc:sldChg chg="modSp">
        <pc:chgData name="Yaiza Oliva Martín" userId="S::yaolivam@externos-red.gob.es::ae539928-d85e-460c-a688-cbf084dd07d0" providerId="AD" clId="Web-{31EF33D1-9C51-C085-49FC-65D42C867BE0}" dt="2023-06-22T08:20:24.168" v="64" actId="1076"/>
        <pc:sldMkLst>
          <pc:docMk/>
          <pc:sldMk cId="1775521652" sldId="260"/>
        </pc:sldMkLst>
        <pc:spChg chg="mod">
          <ac:chgData name="Yaiza Oliva Martín" userId="S::yaolivam@externos-red.gob.es::ae539928-d85e-460c-a688-cbf084dd07d0" providerId="AD" clId="Web-{31EF33D1-9C51-C085-49FC-65D42C867BE0}" dt="2023-06-22T08:19:40.854" v="47" actId="20577"/>
          <ac:spMkLst>
            <pc:docMk/>
            <pc:sldMk cId="1775521652" sldId="260"/>
            <ac:spMk id="2" creationId="{DE19925F-7124-E1DB-8758-549DF2D286EB}"/>
          </ac:spMkLst>
        </pc:spChg>
        <pc:spChg chg="mod">
          <ac:chgData name="Yaiza Oliva Martín" userId="S::yaolivam@externos-red.gob.es::ae539928-d85e-460c-a688-cbf084dd07d0" providerId="AD" clId="Web-{31EF33D1-9C51-C085-49FC-65D42C867BE0}" dt="2023-06-22T08:20:24.168" v="64" actId="1076"/>
          <ac:spMkLst>
            <pc:docMk/>
            <pc:sldMk cId="1775521652" sldId="260"/>
            <ac:spMk id="9" creationId="{49C3D27E-3E52-3045-711C-7AA93E27DAC9}"/>
          </ac:spMkLst>
        </pc:spChg>
      </pc:sldChg>
      <pc:sldChg chg="modSp">
        <pc:chgData name="Yaiza Oliva Martín" userId="S::yaolivam@externos-red.gob.es::ae539928-d85e-460c-a688-cbf084dd07d0" providerId="AD" clId="Web-{31EF33D1-9C51-C085-49FC-65D42C867BE0}" dt="2023-06-22T08:22:43.594" v="109" actId="20577"/>
        <pc:sldMkLst>
          <pc:docMk/>
          <pc:sldMk cId="3174435914" sldId="264"/>
        </pc:sldMkLst>
        <pc:spChg chg="mod">
          <ac:chgData name="Yaiza Oliva Martín" userId="S::yaolivam@externos-red.gob.es::ae539928-d85e-460c-a688-cbf084dd07d0" providerId="AD" clId="Web-{31EF33D1-9C51-C085-49FC-65D42C867BE0}" dt="2023-06-22T08:21:39.920" v="93" actId="20577"/>
          <ac:spMkLst>
            <pc:docMk/>
            <pc:sldMk cId="3174435914" sldId="264"/>
            <ac:spMk id="7" creationId="{03C17D7C-6D3C-A9B5-79DA-68ACFE974155}"/>
          </ac:spMkLst>
        </pc:spChg>
        <pc:spChg chg="mod">
          <ac:chgData name="Yaiza Oliva Martín" userId="S::yaolivam@externos-red.gob.es::ae539928-d85e-460c-a688-cbf084dd07d0" providerId="AD" clId="Web-{31EF33D1-9C51-C085-49FC-65D42C867BE0}" dt="2023-06-22T08:21:50.342" v="95" actId="20577"/>
          <ac:spMkLst>
            <pc:docMk/>
            <pc:sldMk cId="3174435914" sldId="264"/>
            <ac:spMk id="9" creationId="{D96DD59E-C643-586D-E6C8-D252AF926980}"/>
          </ac:spMkLst>
        </pc:spChg>
        <pc:spChg chg="mod">
          <ac:chgData name="Yaiza Oliva Martín" userId="S::yaolivam@externos-red.gob.es::ae539928-d85e-460c-a688-cbf084dd07d0" providerId="AD" clId="Web-{31EF33D1-9C51-C085-49FC-65D42C867BE0}" dt="2023-06-22T08:22:01.327" v="98" actId="20577"/>
          <ac:spMkLst>
            <pc:docMk/>
            <pc:sldMk cId="3174435914" sldId="264"/>
            <ac:spMk id="10" creationId="{02AC40F0-1087-EA4E-0401-7ACF2B7924A3}"/>
          </ac:spMkLst>
        </pc:spChg>
        <pc:spChg chg="mod">
          <ac:chgData name="Yaiza Oliva Martín" userId="S::yaolivam@externos-red.gob.es::ae539928-d85e-460c-a688-cbf084dd07d0" providerId="AD" clId="Web-{31EF33D1-9C51-C085-49FC-65D42C867BE0}" dt="2023-06-22T08:22:43.594" v="109" actId="20577"/>
          <ac:spMkLst>
            <pc:docMk/>
            <pc:sldMk cId="3174435914" sldId="264"/>
            <ac:spMk id="11" creationId="{68F34561-0F68-DEA9-588F-E9938B5ED6D6}"/>
          </ac:spMkLst>
        </pc:spChg>
        <pc:spChg chg="mod">
          <ac:chgData name="Yaiza Oliva Martín" userId="S::yaolivam@externos-red.gob.es::ae539928-d85e-460c-a688-cbf084dd07d0" providerId="AD" clId="Web-{31EF33D1-9C51-C085-49FC-65D42C867BE0}" dt="2023-06-22T08:22:40.562" v="107" actId="20577"/>
          <ac:spMkLst>
            <pc:docMk/>
            <pc:sldMk cId="3174435914" sldId="264"/>
            <ac:spMk id="12" creationId="{06AD4D07-DAA3-7EAD-B999-6CA3BD49EDB8}"/>
          </ac:spMkLst>
        </pc:spChg>
        <pc:spChg chg="mod">
          <ac:chgData name="Yaiza Oliva Martín" userId="S::yaolivam@externos-red.gob.es::ae539928-d85e-460c-a688-cbf084dd07d0" providerId="AD" clId="Web-{31EF33D1-9C51-C085-49FC-65D42C867BE0}" dt="2023-06-22T08:22:38.750" v="106" actId="20577"/>
          <ac:spMkLst>
            <pc:docMk/>
            <pc:sldMk cId="3174435914" sldId="264"/>
            <ac:spMk id="13" creationId="{0D93E57B-4BD7-CBEB-5685-0952F6C003E0}"/>
          </ac:spMkLst>
        </pc:spChg>
      </pc:sldChg>
      <pc:sldChg chg="modSp">
        <pc:chgData name="Yaiza Oliva Martín" userId="S::yaolivam@externos-red.gob.es::ae539928-d85e-460c-a688-cbf084dd07d0" providerId="AD" clId="Web-{31EF33D1-9C51-C085-49FC-65D42C867BE0}" dt="2023-06-22T08:23:33.533" v="123" actId="20577"/>
        <pc:sldMkLst>
          <pc:docMk/>
          <pc:sldMk cId="1404024269" sldId="266"/>
        </pc:sldMkLst>
        <pc:spChg chg="mod">
          <ac:chgData name="Yaiza Oliva Martín" userId="S::yaolivam@externos-red.gob.es::ae539928-d85e-460c-a688-cbf084dd07d0" providerId="AD" clId="Web-{31EF33D1-9C51-C085-49FC-65D42C867BE0}" dt="2023-06-22T08:23:06.173" v="111" actId="20577"/>
          <ac:spMkLst>
            <pc:docMk/>
            <pc:sldMk cId="1404024269" sldId="266"/>
            <ac:spMk id="2" creationId="{DE19925F-7124-E1DB-8758-549DF2D286EB}"/>
          </ac:spMkLst>
        </pc:spChg>
        <pc:spChg chg="mod">
          <ac:chgData name="Yaiza Oliva Martín" userId="S::yaolivam@externos-red.gob.es::ae539928-d85e-460c-a688-cbf084dd07d0" providerId="AD" clId="Web-{31EF33D1-9C51-C085-49FC-65D42C867BE0}" dt="2023-06-22T08:23:33.533" v="123" actId="20577"/>
          <ac:spMkLst>
            <pc:docMk/>
            <pc:sldMk cId="1404024269" sldId="266"/>
            <ac:spMk id="9" creationId="{49C3D27E-3E52-3045-711C-7AA93E27DAC9}"/>
          </ac:spMkLst>
        </pc:spChg>
      </pc:sldChg>
      <pc:sldChg chg="modSp">
        <pc:chgData name="Yaiza Oliva Martín" userId="S::yaolivam@externos-red.gob.es::ae539928-d85e-460c-a688-cbf084dd07d0" providerId="AD" clId="Web-{31EF33D1-9C51-C085-49FC-65D42C867BE0}" dt="2023-06-22T08:24:16.909" v="137" actId="20577"/>
        <pc:sldMkLst>
          <pc:docMk/>
          <pc:sldMk cId="3965239072" sldId="267"/>
        </pc:sldMkLst>
        <pc:spChg chg="mod">
          <ac:chgData name="Yaiza Oliva Martín" userId="S::yaolivam@externos-red.gob.es::ae539928-d85e-460c-a688-cbf084dd07d0" providerId="AD" clId="Web-{31EF33D1-9C51-C085-49FC-65D42C867BE0}" dt="2023-06-22T08:23:45.658" v="126" actId="20577"/>
          <ac:spMkLst>
            <pc:docMk/>
            <pc:sldMk cId="3965239072" sldId="267"/>
            <ac:spMk id="2" creationId="{DE19925F-7124-E1DB-8758-549DF2D286EB}"/>
          </ac:spMkLst>
        </pc:spChg>
        <pc:spChg chg="mod">
          <ac:chgData name="Yaiza Oliva Martín" userId="S::yaolivam@externos-red.gob.es::ae539928-d85e-460c-a688-cbf084dd07d0" providerId="AD" clId="Web-{31EF33D1-9C51-C085-49FC-65D42C867BE0}" dt="2023-06-22T08:24:00.471" v="132" actId="20577"/>
          <ac:spMkLst>
            <pc:docMk/>
            <pc:sldMk cId="3965239072" sldId="267"/>
            <ac:spMk id="4" creationId="{73A50488-608A-5CC8-7A63-EBE2AD40645C}"/>
          </ac:spMkLst>
        </pc:spChg>
        <pc:spChg chg="mod">
          <ac:chgData name="Yaiza Oliva Martín" userId="S::yaolivam@externos-red.gob.es::ae539928-d85e-460c-a688-cbf084dd07d0" providerId="AD" clId="Web-{31EF33D1-9C51-C085-49FC-65D42C867BE0}" dt="2023-06-22T08:23:56.440" v="128" actId="20577"/>
          <ac:spMkLst>
            <pc:docMk/>
            <pc:sldMk cId="3965239072" sldId="267"/>
            <ac:spMk id="8" creationId="{31A11D0C-F4D1-74DB-306C-B5D4F707060B}"/>
          </ac:spMkLst>
        </pc:spChg>
        <pc:spChg chg="mod">
          <ac:chgData name="Yaiza Oliva Martín" userId="S::yaolivam@externos-red.gob.es::ae539928-d85e-460c-a688-cbf084dd07d0" providerId="AD" clId="Web-{31EF33D1-9C51-C085-49FC-65D42C867BE0}" dt="2023-06-22T08:24:16.909" v="137" actId="20577"/>
          <ac:spMkLst>
            <pc:docMk/>
            <pc:sldMk cId="3965239072" sldId="267"/>
            <ac:spMk id="9" creationId="{49C3D27E-3E52-3045-711C-7AA93E27DAC9}"/>
          </ac:spMkLst>
        </pc:spChg>
      </pc:sldChg>
      <pc:sldChg chg="modSp">
        <pc:chgData name="Yaiza Oliva Martín" userId="S::yaolivam@externos-red.gob.es::ae539928-d85e-460c-a688-cbf084dd07d0" providerId="AD" clId="Web-{31EF33D1-9C51-C085-49FC-65D42C867BE0}" dt="2023-06-22T08:19:28.853" v="45" actId="20577"/>
        <pc:sldMkLst>
          <pc:docMk/>
          <pc:sldMk cId="3445022798" sldId="276"/>
        </pc:sldMkLst>
        <pc:spChg chg="mod">
          <ac:chgData name="Yaiza Oliva Martín" userId="S::yaolivam@externos-red.gob.es::ae539928-d85e-460c-a688-cbf084dd07d0" providerId="AD" clId="Web-{31EF33D1-9C51-C085-49FC-65D42C867BE0}" dt="2023-06-22T08:18:51.587" v="37" actId="20577"/>
          <ac:spMkLst>
            <pc:docMk/>
            <pc:sldMk cId="3445022798" sldId="276"/>
            <ac:spMk id="2" creationId="{DE19925F-7124-E1DB-8758-549DF2D286EB}"/>
          </ac:spMkLst>
        </pc:spChg>
        <pc:spChg chg="mod">
          <ac:chgData name="Yaiza Oliva Martín" userId="S::yaolivam@externos-red.gob.es::ae539928-d85e-460c-a688-cbf084dd07d0" providerId="AD" clId="Web-{31EF33D1-9C51-C085-49FC-65D42C867BE0}" dt="2023-06-22T08:19:02.806" v="39" actId="20577"/>
          <ac:spMkLst>
            <pc:docMk/>
            <pc:sldMk cId="3445022798" sldId="276"/>
            <ac:spMk id="8" creationId="{31A11D0C-F4D1-74DB-306C-B5D4F707060B}"/>
          </ac:spMkLst>
        </pc:spChg>
        <pc:spChg chg="mod">
          <ac:chgData name="Yaiza Oliva Martín" userId="S::yaolivam@externos-red.gob.es::ae539928-d85e-460c-a688-cbf084dd07d0" providerId="AD" clId="Web-{31EF33D1-9C51-C085-49FC-65D42C867BE0}" dt="2023-06-22T08:19:28.853" v="45" actId="20577"/>
          <ac:spMkLst>
            <pc:docMk/>
            <pc:sldMk cId="3445022798" sldId="276"/>
            <ac:spMk id="9" creationId="{49C3D27E-3E52-3045-711C-7AA93E27DAC9}"/>
          </ac:spMkLst>
        </pc:spChg>
        <pc:spChg chg="mod">
          <ac:chgData name="Yaiza Oliva Martín" userId="S::yaolivam@externos-red.gob.es::ae539928-d85e-460c-a688-cbf084dd07d0" providerId="AD" clId="Web-{31EF33D1-9C51-C085-49FC-65D42C867BE0}" dt="2023-06-22T08:19:13.822" v="41" actId="20577"/>
          <ac:spMkLst>
            <pc:docMk/>
            <pc:sldMk cId="3445022798" sldId="276"/>
            <ac:spMk id="10" creationId="{A732A8C3-777F-164F-B381-5B23B1BB9F7D}"/>
          </ac:spMkLst>
        </pc:spChg>
      </pc:sldChg>
      <pc:sldChg chg="modSp">
        <pc:chgData name="Yaiza Oliva Martín" userId="S::yaolivam@externos-red.gob.es::ae539928-d85e-460c-a688-cbf084dd07d0" providerId="AD" clId="Web-{31EF33D1-9C51-C085-49FC-65D42C867BE0}" dt="2023-06-22T08:21:28.982" v="91" actId="20577"/>
        <pc:sldMkLst>
          <pc:docMk/>
          <pc:sldMk cId="2794769475" sldId="277"/>
        </pc:sldMkLst>
        <pc:spChg chg="mod">
          <ac:chgData name="Yaiza Oliva Martín" userId="S::yaolivam@externos-red.gob.es::ae539928-d85e-460c-a688-cbf084dd07d0" providerId="AD" clId="Web-{31EF33D1-9C51-C085-49FC-65D42C867BE0}" dt="2023-06-22T08:20:38.637" v="67" actId="20577"/>
          <ac:spMkLst>
            <pc:docMk/>
            <pc:sldMk cId="2794769475" sldId="277"/>
            <ac:spMk id="2" creationId="{DE19925F-7124-E1DB-8758-549DF2D286EB}"/>
          </ac:spMkLst>
        </pc:spChg>
        <pc:spChg chg="mod">
          <ac:chgData name="Yaiza Oliva Martín" userId="S::yaolivam@externos-red.gob.es::ae539928-d85e-460c-a688-cbf084dd07d0" providerId="AD" clId="Web-{31EF33D1-9C51-C085-49FC-65D42C867BE0}" dt="2023-06-22T08:21:28.982" v="91" actId="20577"/>
          <ac:spMkLst>
            <pc:docMk/>
            <pc:sldMk cId="2794769475" sldId="277"/>
            <ac:spMk id="9" creationId="{49C3D27E-3E52-3045-711C-7AA93E27DAC9}"/>
          </ac:spMkLst>
        </pc:spChg>
      </pc:sldChg>
    </pc:docChg>
  </pc:docChgLst>
  <pc:docChgLst>
    <pc:chgData name="Yaiza Oliva Martín" userId="S::yaolivam@externos-red.gob.es::ae539928-d85e-460c-a688-cbf084dd07d0" providerId="AD" clId="Web-{857F81DD-EF4D-A392-6752-B4E6B72A25B0}"/>
    <pc:docChg chg="addSld delSld modSld sldOrd">
      <pc:chgData name="Yaiza Oliva Martín" userId="S::yaolivam@externos-red.gob.es::ae539928-d85e-460c-a688-cbf084dd07d0" providerId="AD" clId="Web-{857F81DD-EF4D-A392-6752-B4E6B72A25B0}" dt="2023-06-13T09:36:22.250" v="247"/>
      <pc:docMkLst>
        <pc:docMk/>
      </pc:docMkLst>
      <pc:sldChg chg="modSp">
        <pc:chgData name="Yaiza Oliva Martín" userId="S::yaolivam@externos-red.gob.es::ae539928-d85e-460c-a688-cbf084dd07d0" providerId="AD" clId="Web-{857F81DD-EF4D-A392-6752-B4E6B72A25B0}" dt="2023-06-13T08:41:50.512" v="13" actId="20577"/>
        <pc:sldMkLst>
          <pc:docMk/>
          <pc:sldMk cId="4012245877" sldId="257"/>
        </pc:sldMkLst>
        <pc:spChg chg="mod">
          <ac:chgData name="Yaiza Oliva Martín" userId="S::yaolivam@externos-red.gob.es::ae539928-d85e-460c-a688-cbf084dd07d0" providerId="AD" clId="Web-{857F81DD-EF4D-A392-6752-B4E6B72A25B0}" dt="2023-06-13T08:41:50.512" v="13" actId="20577"/>
          <ac:spMkLst>
            <pc:docMk/>
            <pc:sldMk cId="4012245877" sldId="257"/>
            <ac:spMk id="3" creationId="{97E1035B-6F87-4A53-A54B-2129881D4D11}"/>
          </ac:spMkLst>
        </pc:spChg>
      </pc:sldChg>
      <pc:sldChg chg="modSp">
        <pc:chgData name="Yaiza Oliva Martín" userId="S::yaolivam@externos-red.gob.es::ae539928-d85e-460c-a688-cbf084dd07d0" providerId="AD" clId="Web-{857F81DD-EF4D-A392-6752-B4E6B72A25B0}" dt="2023-06-13T09:36:22.250" v="247"/>
        <pc:sldMkLst>
          <pc:docMk/>
          <pc:sldMk cId="437284432" sldId="258"/>
        </pc:sldMkLst>
        <pc:spChg chg="mod">
          <ac:chgData name="Yaiza Oliva Martín" userId="S::yaolivam@externos-red.gob.es::ae539928-d85e-460c-a688-cbf084dd07d0" providerId="AD" clId="Web-{857F81DD-EF4D-A392-6752-B4E6B72A25B0}" dt="2023-06-13T09:36:22.250" v="247"/>
          <ac:spMkLst>
            <pc:docMk/>
            <pc:sldMk cId="437284432" sldId="258"/>
            <ac:spMk id="5" creationId="{D2F2936F-B1AE-CD85-905C-B0F80BB04099}"/>
          </ac:spMkLst>
        </pc:spChg>
      </pc:sldChg>
      <pc:sldChg chg="modSp">
        <pc:chgData name="Yaiza Oliva Martín" userId="S::yaolivam@externos-red.gob.es::ae539928-d85e-460c-a688-cbf084dd07d0" providerId="AD" clId="Web-{857F81DD-EF4D-A392-6752-B4E6B72A25B0}" dt="2023-06-13T08:43:11.580" v="25" actId="1076"/>
        <pc:sldMkLst>
          <pc:docMk/>
          <pc:sldMk cId="2310388124" sldId="259"/>
        </pc:sldMkLst>
        <pc:spChg chg="mod">
          <ac:chgData name="Yaiza Oliva Martín" userId="S::yaolivam@externos-red.gob.es::ae539928-d85e-460c-a688-cbf084dd07d0" providerId="AD" clId="Web-{857F81DD-EF4D-A392-6752-B4E6B72A25B0}" dt="2023-06-13T08:43:05.861" v="24" actId="1076"/>
          <ac:spMkLst>
            <pc:docMk/>
            <pc:sldMk cId="2310388124" sldId="259"/>
            <ac:spMk id="2" creationId="{F4400E03-5210-6FE8-9532-29FF8D855D0B}"/>
          </ac:spMkLst>
        </pc:spChg>
        <pc:spChg chg="mod">
          <ac:chgData name="Yaiza Oliva Martín" userId="S::yaolivam@externos-red.gob.es::ae539928-d85e-460c-a688-cbf084dd07d0" providerId="AD" clId="Web-{857F81DD-EF4D-A392-6752-B4E6B72A25B0}" dt="2023-06-13T08:43:11.580" v="25" actId="1076"/>
          <ac:spMkLst>
            <pc:docMk/>
            <pc:sldMk cId="2310388124" sldId="259"/>
            <ac:spMk id="3" creationId="{F1CD217F-EDB2-5000-DFCF-0F5F556D333A}"/>
          </ac:spMkLst>
        </pc:spChg>
      </pc:sldChg>
      <pc:sldChg chg="addSp delSp modSp ord">
        <pc:chgData name="Yaiza Oliva Martín" userId="S::yaolivam@externos-red.gob.es::ae539928-d85e-460c-a688-cbf084dd07d0" providerId="AD" clId="Web-{857F81DD-EF4D-A392-6752-B4E6B72A25B0}" dt="2023-06-13T08:51:28.588" v="113" actId="1076"/>
        <pc:sldMkLst>
          <pc:docMk/>
          <pc:sldMk cId="1775521652" sldId="260"/>
        </pc:sldMkLst>
        <pc:spChg chg="mod">
          <ac:chgData name="Yaiza Oliva Martín" userId="S::yaolivam@externos-red.gob.es::ae539928-d85e-460c-a688-cbf084dd07d0" providerId="AD" clId="Web-{857F81DD-EF4D-A392-6752-B4E6B72A25B0}" dt="2023-06-13T08:51:05.805" v="105" actId="20577"/>
          <ac:spMkLst>
            <pc:docMk/>
            <pc:sldMk cId="1775521652" sldId="260"/>
            <ac:spMk id="2" creationId="{DE19925F-7124-E1DB-8758-549DF2D286EB}"/>
          </ac:spMkLst>
        </pc:spChg>
        <pc:spChg chg="add del mod">
          <ac:chgData name="Yaiza Oliva Martín" userId="S::yaolivam@externos-red.gob.es::ae539928-d85e-460c-a688-cbf084dd07d0" providerId="AD" clId="Web-{857F81DD-EF4D-A392-6752-B4E6B72A25B0}" dt="2023-06-13T08:51:09.742" v="107"/>
          <ac:spMkLst>
            <pc:docMk/>
            <pc:sldMk cId="1775521652" sldId="260"/>
            <ac:spMk id="4" creationId="{1D2AE8A8-3899-0E7F-5407-C6E767E47F84}"/>
          </ac:spMkLst>
        </pc:spChg>
        <pc:spChg chg="add del mod">
          <ac:chgData name="Yaiza Oliva Martín" userId="S::yaolivam@externos-red.gob.es::ae539928-d85e-460c-a688-cbf084dd07d0" providerId="AD" clId="Web-{857F81DD-EF4D-A392-6752-B4E6B72A25B0}" dt="2023-06-13T08:51:25.150" v="112"/>
          <ac:spMkLst>
            <pc:docMk/>
            <pc:sldMk cId="1775521652" sldId="260"/>
            <ac:spMk id="6" creationId="{EEE49C08-6F62-72C9-4011-A590BBA8CEF8}"/>
          </ac:spMkLst>
        </pc:spChg>
        <pc:spChg chg="del">
          <ac:chgData name="Yaiza Oliva Martín" userId="S::yaolivam@externos-red.gob.es::ae539928-d85e-460c-a688-cbf084dd07d0" providerId="AD" clId="Web-{857F81DD-EF4D-A392-6752-B4E6B72A25B0}" dt="2023-06-13T08:51:07.727" v="106"/>
          <ac:spMkLst>
            <pc:docMk/>
            <pc:sldMk cId="1775521652" sldId="260"/>
            <ac:spMk id="8" creationId="{31A11D0C-F4D1-74DB-306C-B5D4F707060B}"/>
          </ac:spMkLst>
        </pc:spChg>
        <pc:spChg chg="mod">
          <ac:chgData name="Yaiza Oliva Martín" userId="S::yaolivam@externos-red.gob.es::ae539928-d85e-460c-a688-cbf084dd07d0" providerId="AD" clId="Web-{857F81DD-EF4D-A392-6752-B4E6B72A25B0}" dt="2023-06-13T08:51:28.588" v="113" actId="1076"/>
          <ac:spMkLst>
            <pc:docMk/>
            <pc:sldMk cId="1775521652" sldId="260"/>
            <ac:spMk id="9" creationId="{49C3D27E-3E52-3045-711C-7AA93E27DAC9}"/>
          </ac:spMkLst>
        </pc:spChg>
        <pc:spChg chg="del">
          <ac:chgData name="Yaiza Oliva Martín" userId="S::yaolivam@externos-red.gob.es::ae539928-d85e-460c-a688-cbf084dd07d0" providerId="AD" clId="Web-{857F81DD-EF4D-A392-6752-B4E6B72A25B0}" dt="2023-06-13T08:51:21.587" v="111"/>
          <ac:spMkLst>
            <pc:docMk/>
            <pc:sldMk cId="1775521652" sldId="260"/>
            <ac:spMk id="10" creationId="{A732A8C3-777F-164F-B381-5B23B1BB9F7D}"/>
          </ac:spMkLst>
        </pc:spChg>
      </pc:sldChg>
      <pc:sldChg chg="addSp delSp modSp del">
        <pc:chgData name="Yaiza Oliva Martín" userId="S::yaolivam@externos-red.gob.es::ae539928-d85e-460c-a688-cbf084dd07d0" providerId="AD" clId="Web-{857F81DD-EF4D-A392-6752-B4E6B72A25B0}" dt="2023-06-13T08:51:41.839" v="114"/>
        <pc:sldMkLst>
          <pc:docMk/>
          <pc:sldMk cId="803854366" sldId="261"/>
        </pc:sldMkLst>
        <pc:spChg chg="add del mod">
          <ac:chgData name="Yaiza Oliva Martín" userId="S::yaolivam@externos-red.gob.es::ae539928-d85e-460c-a688-cbf084dd07d0" providerId="AD" clId="Web-{857F81DD-EF4D-A392-6752-B4E6B72A25B0}" dt="2023-06-13T08:49:49.533" v="87"/>
          <ac:spMkLst>
            <pc:docMk/>
            <pc:sldMk cId="803854366" sldId="261"/>
            <ac:spMk id="3" creationId="{0247A279-D237-E949-ECBF-6E6FE3C33121}"/>
          </ac:spMkLst>
        </pc:spChg>
        <pc:spChg chg="add del mod">
          <ac:chgData name="Yaiza Oliva Martín" userId="S::yaolivam@externos-red.gob.es::ae539928-d85e-460c-a688-cbf084dd07d0" providerId="AD" clId="Web-{857F81DD-EF4D-A392-6752-B4E6B72A25B0}" dt="2023-06-13T08:47:19.021" v="80"/>
          <ac:spMkLst>
            <pc:docMk/>
            <pc:sldMk cId="803854366" sldId="261"/>
            <ac:spMk id="5" creationId="{DE901642-B8BE-788C-CC80-0A99424655A4}"/>
          </ac:spMkLst>
        </pc:spChg>
        <pc:spChg chg="mod">
          <ac:chgData name="Yaiza Oliva Martín" userId="S::yaolivam@externos-red.gob.es::ae539928-d85e-460c-a688-cbf084dd07d0" providerId="AD" clId="Web-{857F81DD-EF4D-A392-6752-B4E6B72A25B0}" dt="2023-06-13T08:51:01.242" v="103" actId="20577"/>
          <ac:spMkLst>
            <pc:docMk/>
            <pc:sldMk cId="803854366" sldId="261"/>
            <ac:spMk id="7" creationId="{03C17D7C-6D3C-A9B5-79DA-68ACFE974155}"/>
          </ac:spMkLst>
        </pc:spChg>
        <pc:spChg chg="del">
          <ac:chgData name="Yaiza Oliva Martín" userId="S::yaolivam@externos-red.gob.es::ae539928-d85e-460c-a688-cbf084dd07d0" providerId="AD" clId="Web-{857F81DD-EF4D-A392-6752-B4E6B72A25B0}" dt="2023-06-13T08:47:11.896" v="75"/>
          <ac:spMkLst>
            <pc:docMk/>
            <pc:sldMk cId="803854366" sldId="261"/>
            <ac:spMk id="8" creationId="{567D1DD9-E37A-CDD3-1410-AB0F197A4B88}"/>
          </ac:spMkLst>
        </pc:spChg>
        <pc:spChg chg="add del mod">
          <ac:chgData name="Yaiza Oliva Martín" userId="S::yaolivam@externos-red.gob.es::ae539928-d85e-460c-a688-cbf084dd07d0" providerId="AD" clId="Web-{857F81DD-EF4D-A392-6752-B4E6B72A25B0}" dt="2023-06-13T08:51:13.790" v="108" actId="20577"/>
          <ac:spMkLst>
            <pc:docMk/>
            <pc:sldMk cId="803854366" sldId="261"/>
            <ac:spMk id="9" creationId="{D96DD59E-C643-586D-E6C8-D252AF926980}"/>
          </ac:spMkLst>
        </pc:spChg>
        <pc:spChg chg="del">
          <ac:chgData name="Yaiza Oliva Martín" userId="S::yaolivam@externos-red.gob.es::ae539928-d85e-460c-a688-cbf084dd07d0" providerId="AD" clId="Web-{857F81DD-EF4D-A392-6752-B4E6B72A25B0}" dt="2023-06-13T08:47:12.974" v="76"/>
          <ac:spMkLst>
            <pc:docMk/>
            <pc:sldMk cId="803854366" sldId="261"/>
            <ac:spMk id="10" creationId="{02AC40F0-1087-EA4E-0401-7ACF2B7924A3}"/>
          </ac:spMkLst>
        </pc:spChg>
        <pc:spChg chg="del">
          <ac:chgData name="Yaiza Oliva Martín" userId="S::yaolivam@externos-red.gob.es::ae539928-d85e-460c-a688-cbf084dd07d0" providerId="AD" clId="Web-{857F81DD-EF4D-A392-6752-B4E6B72A25B0}" dt="2023-06-13T08:47:13.568" v="77"/>
          <ac:spMkLst>
            <pc:docMk/>
            <pc:sldMk cId="803854366" sldId="261"/>
            <ac:spMk id="11" creationId="{68F34561-0F68-DEA9-588F-E9938B5ED6D6}"/>
          </ac:spMkLst>
        </pc:spChg>
        <pc:spChg chg="del">
          <ac:chgData name="Yaiza Oliva Martín" userId="S::yaolivam@externos-red.gob.es::ae539928-d85e-460c-a688-cbf084dd07d0" providerId="AD" clId="Web-{857F81DD-EF4D-A392-6752-B4E6B72A25B0}" dt="2023-06-13T08:47:14.193" v="78"/>
          <ac:spMkLst>
            <pc:docMk/>
            <pc:sldMk cId="803854366" sldId="261"/>
            <ac:spMk id="12" creationId="{06AD4D07-DAA3-7EAD-B999-6CA3BD49EDB8}"/>
          </ac:spMkLst>
        </pc:spChg>
        <pc:spChg chg="del">
          <ac:chgData name="Yaiza Oliva Martín" userId="S::yaolivam@externos-red.gob.es::ae539928-d85e-460c-a688-cbf084dd07d0" providerId="AD" clId="Web-{857F81DD-EF4D-A392-6752-B4E6B72A25B0}" dt="2023-06-13T08:47:20.084" v="82"/>
          <ac:spMkLst>
            <pc:docMk/>
            <pc:sldMk cId="803854366" sldId="261"/>
            <ac:spMk id="13" creationId="{0D93E57B-4BD7-CBEB-5685-0952F6C003E0}"/>
          </ac:spMkLst>
        </pc:spChg>
        <pc:spChg chg="add del mod">
          <ac:chgData name="Yaiza Oliva Martín" userId="S::yaolivam@externos-red.gob.es::ae539928-d85e-460c-a688-cbf084dd07d0" providerId="AD" clId="Web-{857F81DD-EF4D-A392-6752-B4E6B72A25B0}" dt="2023-06-13T08:47:15.740" v="79"/>
          <ac:spMkLst>
            <pc:docMk/>
            <pc:sldMk cId="803854366" sldId="261"/>
            <ac:spMk id="14" creationId="{FEA1482B-8F6E-27F7-10E9-6F53E6E41817}"/>
          </ac:spMkLst>
        </pc:spChg>
        <pc:spChg chg="del mod">
          <ac:chgData name="Yaiza Oliva Martín" userId="S::yaolivam@externos-red.gob.es::ae539928-d85e-460c-a688-cbf084dd07d0" providerId="AD" clId="Web-{857F81DD-EF4D-A392-6752-B4E6B72A25B0}" dt="2023-06-13T08:47:21.975" v="84"/>
          <ac:spMkLst>
            <pc:docMk/>
            <pc:sldMk cId="803854366" sldId="261"/>
            <ac:spMk id="15" creationId="{4335981B-8F67-F9DB-9C72-21EC7C834471}"/>
          </ac:spMkLst>
        </pc:spChg>
        <pc:spChg chg="add del mod">
          <ac:chgData name="Yaiza Oliva Martín" userId="S::yaolivam@externos-red.gob.es::ae539928-d85e-460c-a688-cbf084dd07d0" providerId="AD" clId="Web-{857F81DD-EF4D-A392-6752-B4E6B72A25B0}" dt="2023-06-13T08:47:19.428" v="81"/>
          <ac:spMkLst>
            <pc:docMk/>
            <pc:sldMk cId="803854366" sldId="261"/>
            <ac:spMk id="17" creationId="{5D5B4F88-12C6-B7F2-B00E-69DA8CAB6707}"/>
          </ac:spMkLst>
        </pc:spChg>
        <pc:spChg chg="add del mod">
          <ac:chgData name="Yaiza Oliva Martín" userId="S::yaolivam@externos-red.gob.es::ae539928-d85e-460c-a688-cbf084dd07d0" providerId="AD" clId="Web-{857F81DD-EF4D-A392-6752-B4E6B72A25B0}" dt="2023-06-13T08:49:45.626" v="86"/>
          <ac:spMkLst>
            <pc:docMk/>
            <pc:sldMk cId="803854366" sldId="261"/>
            <ac:spMk id="19" creationId="{8919917A-8D53-36A1-0CD5-0DB6C17F884B}"/>
          </ac:spMkLst>
        </pc:spChg>
        <pc:spChg chg="add del mod">
          <ac:chgData name="Yaiza Oliva Martín" userId="S::yaolivam@externos-red.gob.es::ae539928-d85e-460c-a688-cbf084dd07d0" providerId="AD" clId="Web-{857F81DD-EF4D-A392-6752-B4E6B72A25B0}" dt="2023-06-13T08:47:25.084" v="85"/>
          <ac:spMkLst>
            <pc:docMk/>
            <pc:sldMk cId="803854366" sldId="261"/>
            <ac:spMk id="21" creationId="{DF03192E-5480-D0FD-34F4-7A18DD567977}"/>
          </ac:spMkLst>
        </pc:spChg>
        <pc:spChg chg="add del mod">
          <ac:chgData name="Yaiza Oliva Martín" userId="S::yaolivam@externos-red.gob.es::ae539928-d85e-460c-a688-cbf084dd07d0" providerId="AD" clId="Web-{857F81DD-EF4D-A392-6752-B4E6B72A25B0}" dt="2023-06-13T08:50:40.084" v="97"/>
          <ac:spMkLst>
            <pc:docMk/>
            <pc:sldMk cId="803854366" sldId="261"/>
            <ac:spMk id="23" creationId="{AE6AEC77-7B6C-2549-17A9-08804CAA2251}"/>
          </ac:spMkLst>
        </pc:spChg>
      </pc:sldChg>
      <pc:sldChg chg="del">
        <pc:chgData name="Yaiza Oliva Martín" userId="S::yaolivam@externos-red.gob.es::ae539928-d85e-460c-a688-cbf084dd07d0" providerId="AD" clId="Web-{857F81DD-EF4D-A392-6752-B4E6B72A25B0}" dt="2023-06-13T09:23:47.253" v="199"/>
        <pc:sldMkLst>
          <pc:docMk/>
          <pc:sldMk cId="3562885997" sldId="262"/>
        </pc:sldMkLst>
      </pc:sldChg>
      <pc:sldChg chg="del">
        <pc:chgData name="Yaiza Oliva Martín" userId="S::yaolivam@externos-red.gob.es::ae539928-d85e-460c-a688-cbf084dd07d0" providerId="AD" clId="Web-{857F81DD-EF4D-A392-6752-B4E6B72A25B0}" dt="2023-06-13T09:35:57.498" v="238"/>
        <pc:sldMkLst>
          <pc:docMk/>
          <pc:sldMk cId="494842793" sldId="263"/>
        </pc:sldMkLst>
      </pc:sldChg>
      <pc:sldChg chg="addSp delSp modSp ord">
        <pc:chgData name="Yaiza Oliva Martín" userId="S::yaolivam@externos-red.gob.es::ae539928-d85e-460c-a688-cbf084dd07d0" providerId="AD" clId="Web-{857F81DD-EF4D-A392-6752-B4E6B72A25B0}" dt="2023-06-13T09:15:31.621" v="196"/>
        <pc:sldMkLst>
          <pc:docMk/>
          <pc:sldMk cId="3174435914" sldId="264"/>
        </pc:sldMkLst>
        <pc:spChg chg="add del mod">
          <ac:chgData name="Yaiza Oliva Martín" userId="S::yaolivam@externos-red.gob.es::ae539928-d85e-460c-a688-cbf084dd07d0" providerId="AD" clId="Web-{857F81DD-EF4D-A392-6752-B4E6B72A25B0}" dt="2023-06-13T09:13:36.987" v="161"/>
          <ac:spMkLst>
            <pc:docMk/>
            <pc:sldMk cId="3174435914" sldId="264"/>
            <ac:spMk id="3" creationId="{A1DCC078-DF70-7464-345F-68084DC861C9}"/>
          </ac:spMkLst>
        </pc:spChg>
        <pc:spChg chg="add del mod">
          <ac:chgData name="Yaiza Oliva Martín" userId="S::yaolivam@externos-red.gob.es::ae539928-d85e-460c-a688-cbf084dd07d0" providerId="AD" clId="Web-{857F81DD-EF4D-A392-6752-B4E6B72A25B0}" dt="2023-06-13T09:15:31.621" v="196"/>
          <ac:spMkLst>
            <pc:docMk/>
            <pc:sldMk cId="3174435914" sldId="264"/>
            <ac:spMk id="5" creationId="{621FE49B-FD8F-2005-69D2-9011CD0804C2}"/>
          </ac:spMkLst>
        </pc:spChg>
        <pc:spChg chg="mod">
          <ac:chgData name="Yaiza Oliva Martín" userId="S::yaolivam@externos-red.gob.es::ae539928-d85e-460c-a688-cbf084dd07d0" providerId="AD" clId="Web-{857F81DD-EF4D-A392-6752-B4E6B72A25B0}" dt="2023-06-13T09:13:09.423" v="154" actId="20577"/>
          <ac:spMkLst>
            <pc:docMk/>
            <pc:sldMk cId="3174435914" sldId="264"/>
            <ac:spMk id="7" creationId="{03C17D7C-6D3C-A9B5-79DA-68ACFE974155}"/>
          </ac:spMkLst>
        </pc:spChg>
        <pc:spChg chg="del mod">
          <ac:chgData name="Yaiza Oliva Martín" userId="S::yaolivam@externos-red.gob.es::ae539928-d85e-460c-a688-cbf084dd07d0" providerId="AD" clId="Web-{857F81DD-EF4D-A392-6752-B4E6B72A25B0}" dt="2023-06-13T09:13:32.737" v="160"/>
          <ac:spMkLst>
            <pc:docMk/>
            <pc:sldMk cId="3174435914" sldId="264"/>
            <ac:spMk id="8" creationId="{567D1DD9-E37A-CDD3-1410-AB0F197A4B88}"/>
          </ac:spMkLst>
        </pc:spChg>
        <pc:spChg chg="mod">
          <ac:chgData name="Yaiza Oliva Martín" userId="S::yaolivam@externos-red.gob.es::ae539928-d85e-460c-a688-cbf084dd07d0" providerId="AD" clId="Web-{857F81DD-EF4D-A392-6752-B4E6B72A25B0}" dt="2023-06-13T09:13:59.380" v="171"/>
          <ac:spMkLst>
            <pc:docMk/>
            <pc:sldMk cId="3174435914" sldId="264"/>
            <ac:spMk id="9" creationId="{D96DD59E-C643-586D-E6C8-D252AF926980}"/>
          </ac:spMkLst>
        </pc:spChg>
        <pc:spChg chg="mod">
          <ac:chgData name="Yaiza Oliva Martín" userId="S::yaolivam@externos-red.gob.es::ae539928-d85e-460c-a688-cbf084dd07d0" providerId="AD" clId="Web-{857F81DD-EF4D-A392-6752-B4E6B72A25B0}" dt="2023-06-13T09:15:06.354" v="187"/>
          <ac:spMkLst>
            <pc:docMk/>
            <pc:sldMk cId="3174435914" sldId="264"/>
            <ac:spMk id="10" creationId="{02AC40F0-1087-EA4E-0401-7ACF2B7924A3}"/>
          </ac:spMkLst>
        </pc:spChg>
        <pc:spChg chg="mod">
          <ac:chgData name="Yaiza Oliva Martín" userId="S::yaolivam@externos-red.gob.es::ae539928-d85e-460c-a688-cbf084dd07d0" providerId="AD" clId="Web-{857F81DD-EF4D-A392-6752-B4E6B72A25B0}" dt="2023-06-13T09:14:59.760" v="186"/>
          <ac:spMkLst>
            <pc:docMk/>
            <pc:sldMk cId="3174435914" sldId="264"/>
            <ac:spMk id="11" creationId="{68F34561-0F68-DEA9-588F-E9938B5ED6D6}"/>
          </ac:spMkLst>
        </pc:spChg>
        <pc:spChg chg="mod">
          <ac:chgData name="Yaiza Oliva Martín" userId="S::yaolivam@externos-red.gob.es::ae539928-d85e-460c-a688-cbf084dd07d0" providerId="AD" clId="Web-{857F81DD-EF4D-A392-6752-B4E6B72A25B0}" dt="2023-06-13T09:14:42.446" v="182"/>
          <ac:spMkLst>
            <pc:docMk/>
            <pc:sldMk cId="3174435914" sldId="264"/>
            <ac:spMk id="12" creationId="{06AD4D07-DAA3-7EAD-B999-6CA3BD49EDB8}"/>
          </ac:spMkLst>
        </pc:spChg>
        <pc:spChg chg="mod">
          <ac:chgData name="Yaiza Oliva Martín" userId="S::yaolivam@externos-red.gob.es::ae539928-d85e-460c-a688-cbf084dd07d0" providerId="AD" clId="Web-{857F81DD-EF4D-A392-6752-B4E6B72A25B0}" dt="2023-06-13T09:15:30.949" v="195" actId="20577"/>
          <ac:spMkLst>
            <pc:docMk/>
            <pc:sldMk cId="3174435914" sldId="264"/>
            <ac:spMk id="13" creationId="{0D93E57B-4BD7-CBEB-5685-0952F6C003E0}"/>
          </ac:spMkLst>
        </pc:spChg>
        <pc:spChg chg="del">
          <ac:chgData name="Yaiza Oliva Martín" userId="S::yaolivam@externos-red.gob.es::ae539928-d85e-460c-a688-cbf084dd07d0" providerId="AD" clId="Web-{857F81DD-EF4D-A392-6752-B4E6B72A25B0}" dt="2023-06-13T09:14:01.677" v="172"/>
          <ac:spMkLst>
            <pc:docMk/>
            <pc:sldMk cId="3174435914" sldId="264"/>
            <ac:spMk id="15" creationId="{4335981B-8F67-F9DB-9C72-21EC7C834471}"/>
          </ac:spMkLst>
        </pc:spChg>
      </pc:sldChg>
      <pc:sldChg chg="del">
        <pc:chgData name="Yaiza Oliva Martín" userId="S::yaolivam@externos-red.gob.es::ae539928-d85e-460c-a688-cbf084dd07d0" providerId="AD" clId="Web-{857F81DD-EF4D-A392-6752-B4E6B72A25B0}" dt="2023-06-13T09:23:46.347" v="198"/>
        <pc:sldMkLst>
          <pc:docMk/>
          <pc:sldMk cId="3928380394" sldId="265"/>
        </pc:sldMkLst>
      </pc:sldChg>
      <pc:sldChg chg="addSp delSp modSp">
        <pc:chgData name="Yaiza Oliva Martín" userId="S::yaolivam@externos-red.gob.es::ae539928-d85e-460c-a688-cbf084dd07d0" providerId="AD" clId="Web-{857F81DD-EF4D-A392-6752-B4E6B72A25B0}" dt="2023-06-13T09:24:33.851" v="218" actId="20577"/>
        <pc:sldMkLst>
          <pc:docMk/>
          <pc:sldMk cId="1404024269" sldId="266"/>
        </pc:sldMkLst>
        <pc:spChg chg="mod">
          <ac:chgData name="Yaiza Oliva Martín" userId="S::yaolivam@externos-red.gob.es::ae539928-d85e-460c-a688-cbf084dd07d0" providerId="AD" clId="Web-{857F81DD-EF4D-A392-6752-B4E6B72A25B0}" dt="2023-06-13T09:24:02.723" v="210" actId="20577"/>
          <ac:spMkLst>
            <pc:docMk/>
            <pc:sldMk cId="1404024269" sldId="266"/>
            <ac:spMk id="2" creationId="{DE19925F-7124-E1DB-8758-549DF2D286EB}"/>
          </ac:spMkLst>
        </pc:spChg>
        <pc:spChg chg="add del mod">
          <ac:chgData name="Yaiza Oliva Martín" userId="S::yaolivam@externos-red.gob.es::ae539928-d85e-460c-a688-cbf084dd07d0" providerId="AD" clId="Web-{857F81DD-EF4D-A392-6752-B4E6B72A25B0}" dt="2023-06-13T09:24:08.599" v="212"/>
          <ac:spMkLst>
            <pc:docMk/>
            <pc:sldMk cId="1404024269" sldId="266"/>
            <ac:spMk id="4" creationId="{B9A47A2D-E4F8-BFAF-3190-F781D38099AD}"/>
          </ac:spMkLst>
        </pc:spChg>
        <pc:spChg chg="add del mod">
          <ac:chgData name="Yaiza Oliva Martín" userId="S::yaolivam@externos-red.gob.es::ae539928-d85e-460c-a688-cbf084dd07d0" providerId="AD" clId="Web-{857F81DD-EF4D-A392-6752-B4E6B72A25B0}" dt="2023-06-13T09:24:23.444" v="216"/>
          <ac:spMkLst>
            <pc:docMk/>
            <pc:sldMk cId="1404024269" sldId="266"/>
            <ac:spMk id="6" creationId="{BFBF92E5-08F7-D86E-9665-FFEE6923D7FD}"/>
          </ac:spMkLst>
        </pc:spChg>
        <pc:spChg chg="del">
          <ac:chgData name="Yaiza Oliva Martín" userId="S::yaolivam@externos-red.gob.es::ae539928-d85e-460c-a688-cbf084dd07d0" providerId="AD" clId="Web-{857F81DD-EF4D-A392-6752-B4E6B72A25B0}" dt="2023-06-13T09:24:06.864" v="211"/>
          <ac:spMkLst>
            <pc:docMk/>
            <pc:sldMk cId="1404024269" sldId="266"/>
            <ac:spMk id="8" creationId="{31A11D0C-F4D1-74DB-306C-B5D4F707060B}"/>
          </ac:spMkLst>
        </pc:spChg>
        <pc:spChg chg="mod">
          <ac:chgData name="Yaiza Oliva Martín" userId="S::yaolivam@externos-red.gob.es::ae539928-d85e-460c-a688-cbf084dd07d0" providerId="AD" clId="Web-{857F81DD-EF4D-A392-6752-B4E6B72A25B0}" dt="2023-06-13T09:24:33.851" v="218" actId="20577"/>
          <ac:spMkLst>
            <pc:docMk/>
            <pc:sldMk cId="1404024269" sldId="266"/>
            <ac:spMk id="9" creationId="{49C3D27E-3E52-3045-711C-7AA93E27DAC9}"/>
          </ac:spMkLst>
        </pc:spChg>
        <pc:spChg chg="del">
          <ac:chgData name="Yaiza Oliva Martín" userId="S::yaolivam@externos-red.gob.es::ae539928-d85e-460c-a688-cbf084dd07d0" providerId="AD" clId="Web-{857F81DD-EF4D-A392-6752-B4E6B72A25B0}" dt="2023-06-13T09:24:12.443" v="213"/>
          <ac:spMkLst>
            <pc:docMk/>
            <pc:sldMk cId="1404024269" sldId="266"/>
            <ac:spMk id="10" creationId="{A732A8C3-777F-164F-B381-5B23B1BB9F7D}"/>
          </ac:spMkLst>
        </pc:spChg>
      </pc:sldChg>
      <pc:sldChg chg="addSp delSp modSp">
        <pc:chgData name="Yaiza Oliva Martín" userId="S::yaolivam@externos-red.gob.es::ae539928-d85e-460c-a688-cbf084dd07d0" providerId="AD" clId="Web-{857F81DD-EF4D-A392-6752-B4E6B72A25B0}" dt="2023-06-13T09:35:51.075" v="234" actId="20577"/>
        <pc:sldMkLst>
          <pc:docMk/>
          <pc:sldMk cId="3965239072" sldId="267"/>
        </pc:sldMkLst>
        <pc:spChg chg="mod">
          <ac:chgData name="Yaiza Oliva Martín" userId="S::yaolivam@externos-red.gob.es::ae539928-d85e-460c-a688-cbf084dd07d0" providerId="AD" clId="Web-{857F81DD-EF4D-A392-6752-B4E6B72A25B0}" dt="2023-06-13T09:35:32.855" v="230" actId="20577"/>
          <ac:spMkLst>
            <pc:docMk/>
            <pc:sldMk cId="3965239072" sldId="267"/>
            <ac:spMk id="2" creationId="{DE19925F-7124-E1DB-8758-549DF2D286EB}"/>
          </ac:spMkLst>
        </pc:spChg>
        <pc:spChg chg="add mod">
          <ac:chgData name="Yaiza Oliva Martín" userId="S::yaolivam@externos-red.gob.es::ae539928-d85e-460c-a688-cbf084dd07d0" providerId="AD" clId="Web-{857F81DD-EF4D-A392-6752-B4E6B72A25B0}" dt="2023-06-13T09:35:39.840" v="231"/>
          <ac:spMkLst>
            <pc:docMk/>
            <pc:sldMk cId="3965239072" sldId="267"/>
            <ac:spMk id="4" creationId="{73A50488-608A-5CC8-7A63-EBE2AD40645C}"/>
          </ac:spMkLst>
        </pc:spChg>
        <pc:spChg chg="mod">
          <ac:chgData name="Yaiza Oliva Martín" userId="S::yaolivam@externos-red.gob.es::ae539928-d85e-460c-a688-cbf084dd07d0" providerId="AD" clId="Web-{857F81DD-EF4D-A392-6752-B4E6B72A25B0}" dt="2023-06-13T09:35:51.075" v="234" actId="20577"/>
          <ac:spMkLst>
            <pc:docMk/>
            <pc:sldMk cId="3965239072" sldId="267"/>
            <ac:spMk id="9" creationId="{49C3D27E-3E52-3045-711C-7AA93E27DAC9}"/>
          </ac:spMkLst>
        </pc:spChg>
        <pc:spChg chg="del">
          <ac:chgData name="Yaiza Oliva Martín" userId="S::yaolivam@externos-red.gob.es::ae539928-d85e-460c-a688-cbf084dd07d0" providerId="AD" clId="Web-{857F81DD-EF4D-A392-6752-B4E6B72A25B0}" dt="2023-06-13T09:35:39.840" v="231"/>
          <ac:spMkLst>
            <pc:docMk/>
            <pc:sldMk cId="3965239072" sldId="267"/>
            <ac:spMk id="10" creationId="{A732A8C3-777F-164F-B381-5B23B1BB9F7D}"/>
          </ac:spMkLst>
        </pc:spChg>
      </pc:sldChg>
      <pc:sldChg chg="del">
        <pc:chgData name="Yaiza Oliva Martín" userId="S::yaolivam@externos-red.gob.es::ae539928-d85e-460c-a688-cbf084dd07d0" providerId="AD" clId="Web-{857F81DD-EF4D-A392-6752-B4E6B72A25B0}" dt="2023-06-13T09:35:53.544" v="235"/>
        <pc:sldMkLst>
          <pc:docMk/>
          <pc:sldMk cId="2742611441" sldId="268"/>
        </pc:sldMkLst>
      </pc:sldChg>
      <pc:sldChg chg="del">
        <pc:chgData name="Yaiza Oliva Martín" userId="S::yaolivam@externos-red.gob.es::ae539928-d85e-460c-a688-cbf084dd07d0" providerId="AD" clId="Web-{857F81DD-EF4D-A392-6752-B4E6B72A25B0}" dt="2023-06-13T09:35:56.044" v="236"/>
        <pc:sldMkLst>
          <pc:docMk/>
          <pc:sldMk cId="3962963039" sldId="269"/>
        </pc:sldMkLst>
      </pc:sldChg>
      <pc:sldChg chg="del">
        <pc:chgData name="Yaiza Oliva Martín" userId="S::yaolivam@externos-red.gob.es::ae539928-d85e-460c-a688-cbf084dd07d0" providerId="AD" clId="Web-{857F81DD-EF4D-A392-6752-B4E6B72A25B0}" dt="2023-06-13T09:35:56.857" v="237"/>
        <pc:sldMkLst>
          <pc:docMk/>
          <pc:sldMk cId="2813034215" sldId="270"/>
        </pc:sldMkLst>
      </pc:sldChg>
      <pc:sldChg chg="del">
        <pc:chgData name="Yaiza Oliva Martín" userId="S::yaolivam@externos-red.gob.es::ae539928-d85e-460c-a688-cbf084dd07d0" providerId="AD" clId="Web-{857F81DD-EF4D-A392-6752-B4E6B72A25B0}" dt="2023-06-13T09:35:58.201" v="239"/>
        <pc:sldMkLst>
          <pc:docMk/>
          <pc:sldMk cId="3790022491" sldId="272"/>
        </pc:sldMkLst>
      </pc:sldChg>
      <pc:sldChg chg="del">
        <pc:chgData name="Yaiza Oliva Martín" userId="S::yaolivam@externos-red.gob.es::ae539928-d85e-460c-a688-cbf084dd07d0" providerId="AD" clId="Web-{857F81DD-EF4D-A392-6752-B4E6B72A25B0}" dt="2023-06-13T09:35:59.388" v="240"/>
        <pc:sldMkLst>
          <pc:docMk/>
          <pc:sldMk cId="1854218580" sldId="273"/>
        </pc:sldMkLst>
      </pc:sldChg>
      <pc:sldChg chg="del">
        <pc:chgData name="Yaiza Oliva Martín" userId="S::yaolivam@externos-red.gob.es::ae539928-d85e-460c-a688-cbf084dd07d0" providerId="AD" clId="Web-{857F81DD-EF4D-A392-6752-B4E6B72A25B0}" dt="2023-06-13T09:35:59.482" v="241"/>
        <pc:sldMkLst>
          <pc:docMk/>
          <pc:sldMk cId="3561498761" sldId="274"/>
        </pc:sldMkLst>
      </pc:sldChg>
      <pc:sldChg chg="del">
        <pc:chgData name="Yaiza Oliva Martín" userId="S::yaolivam@externos-red.gob.es::ae539928-d85e-460c-a688-cbf084dd07d0" providerId="AD" clId="Web-{857F81DD-EF4D-A392-6752-B4E6B72A25B0}" dt="2023-06-13T09:36:00.170" v="242"/>
        <pc:sldMkLst>
          <pc:docMk/>
          <pc:sldMk cId="1978759564" sldId="275"/>
        </pc:sldMkLst>
      </pc:sldChg>
      <pc:sldChg chg="modSp add ord replId">
        <pc:chgData name="Yaiza Oliva Martín" userId="S::yaolivam@externos-red.gob.es::ae539928-d85e-460c-a688-cbf084dd07d0" providerId="AD" clId="Web-{857F81DD-EF4D-A392-6752-B4E6B72A25B0}" dt="2023-06-13T08:46:29.705" v="69" actId="20577"/>
        <pc:sldMkLst>
          <pc:docMk/>
          <pc:sldMk cId="3445022798" sldId="276"/>
        </pc:sldMkLst>
        <pc:spChg chg="mod">
          <ac:chgData name="Yaiza Oliva Martín" userId="S::yaolivam@externos-red.gob.es::ae539928-d85e-460c-a688-cbf084dd07d0" providerId="AD" clId="Web-{857F81DD-EF4D-A392-6752-B4E6B72A25B0}" dt="2023-06-13T08:46:29.705" v="69" actId="20577"/>
          <ac:spMkLst>
            <pc:docMk/>
            <pc:sldMk cId="3445022798" sldId="276"/>
            <ac:spMk id="2" creationId="{DE19925F-7124-E1DB-8758-549DF2D286EB}"/>
          </ac:spMkLst>
        </pc:spChg>
        <pc:spChg chg="mod">
          <ac:chgData name="Yaiza Oliva Martín" userId="S::yaolivam@externos-red.gob.es::ae539928-d85e-460c-a688-cbf084dd07d0" providerId="AD" clId="Web-{857F81DD-EF4D-A392-6752-B4E6B72A25B0}" dt="2023-06-13T08:44:03.241" v="35" actId="20577"/>
          <ac:spMkLst>
            <pc:docMk/>
            <pc:sldMk cId="3445022798" sldId="276"/>
            <ac:spMk id="8" creationId="{31A11D0C-F4D1-74DB-306C-B5D4F707060B}"/>
          </ac:spMkLst>
        </pc:spChg>
        <pc:spChg chg="mod">
          <ac:chgData name="Yaiza Oliva Martín" userId="S::yaolivam@externos-red.gob.es::ae539928-d85e-460c-a688-cbf084dd07d0" providerId="AD" clId="Web-{857F81DD-EF4D-A392-6752-B4E6B72A25B0}" dt="2023-06-13T08:45:35.138" v="61" actId="20577"/>
          <ac:spMkLst>
            <pc:docMk/>
            <pc:sldMk cId="3445022798" sldId="276"/>
            <ac:spMk id="9" creationId="{49C3D27E-3E52-3045-711C-7AA93E27DAC9}"/>
          </ac:spMkLst>
        </pc:spChg>
        <pc:spChg chg="mod">
          <ac:chgData name="Yaiza Oliva Martín" userId="S::yaolivam@externos-red.gob.es::ae539928-d85e-460c-a688-cbf084dd07d0" providerId="AD" clId="Web-{857F81DD-EF4D-A392-6752-B4E6B72A25B0}" dt="2023-06-13T08:44:37.400" v="40" actId="20577"/>
          <ac:spMkLst>
            <pc:docMk/>
            <pc:sldMk cId="3445022798" sldId="276"/>
            <ac:spMk id="10" creationId="{A732A8C3-777F-164F-B381-5B23B1BB9F7D}"/>
          </ac:spMkLst>
        </pc:spChg>
      </pc:sldChg>
      <pc:sldChg chg="add del replId">
        <pc:chgData name="Yaiza Oliva Martín" userId="S::yaolivam@externos-red.gob.es::ae539928-d85e-460c-a688-cbf084dd07d0" providerId="AD" clId="Web-{857F81DD-EF4D-A392-6752-B4E6B72A25B0}" dt="2023-06-13T08:50:26.850" v="93"/>
        <pc:sldMkLst>
          <pc:docMk/>
          <pc:sldMk cId="2537935499" sldId="277"/>
        </pc:sldMkLst>
      </pc:sldChg>
      <pc:sldChg chg="modSp add replId">
        <pc:chgData name="Yaiza Oliva Martín" userId="S::yaolivam@externos-red.gob.es::ae539928-d85e-460c-a688-cbf084dd07d0" providerId="AD" clId="Web-{857F81DD-EF4D-A392-6752-B4E6B72A25B0}" dt="2023-06-13T09:04:47.478" v="134" actId="1076"/>
        <pc:sldMkLst>
          <pc:docMk/>
          <pc:sldMk cId="2794769475" sldId="277"/>
        </pc:sldMkLst>
        <pc:spChg chg="mod">
          <ac:chgData name="Yaiza Oliva Martín" userId="S::yaolivam@externos-red.gob.es::ae539928-d85e-460c-a688-cbf084dd07d0" providerId="AD" clId="Web-{857F81DD-EF4D-A392-6752-B4E6B72A25B0}" dt="2023-06-13T09:04:47.478" v="134" actId="1076"/>
          <ac:spMkLst>
            <pc:docMk/>
            <pc:sldMk cId="2794769475" sldId="277"/>
            <ac:spMk id="2" creationId="{DE19925F-7124-E1DB-8758-549DF2D286EB}"/>
          </ac:spMkLst>
        </pc:spChg>
        <pc:spChg chg="mod">
          <ac:chgData name="Yaiza Oliva Martín" userId="S::yaolivam@externos-red.gob.es::ae539928-d85e-460c-a688-cbf084dd07d0" providerId="AD" clId="Web-{857F81DD-EF4D-A392-6752-B4E6B72A25B0}" dt="2023-06-13T09:04:17.975" v="132" actId="20577"/>
          <ac:spMkLst>
            <pc:docMk/>
            <pc:sldMk cId="2794769475" sldId="277"/>
            <ac:spMk id="9" creationId="{49C3D27E-3E52-3045-711C-7AA93E27DAC9}"/>
          </ac:spMkLst>
        </pc:spChg>
      </pc:sldChg>
      <pc:sldChg chg="new del">
        <pc:chgData name="Yaiza Oliva Martín" userId="S::yaolivam@externos-red.gob.es::ae539928-d85e-460c-a688-cbf084dd07d0" providerId="AD" clId="Web-{857F81DD-EF4D-A392-6752-B4E6B72A25B0}" dt="2023-06-13T08:45:20.981" v="59"/>
        <pc:sldMkLst>
          <pc:docMk/>
          <pc:sldMk cId="3388333439" sldId="277"/>
        </pc:sldMkLst>
      </pc:sldChg>
      <pc:sldChg chg="add del">
        <pc:chgData name="Yaiza Oliva Martín" userId="S::yaolivam@externos-red.gob.es::ae539928-d85e-460c-a688-cbf084dd07d0" providerId="AD" clId="Web-{857F81DD-EF4D-A392-6752-B4E6B72A25B0}" dt="2023-06-13T09:23:39.315" v="197"/>
        <pc:sldMkLst>
          <pc:docMk/>
          <pc:sldMk cId="85960873" sldId="278"/>
        </pc:sldMkLst>
      </pc:sldChg>
      <pc:sldMasterChg chg="addSldLayout">
        <pc:chgData name="Yaiza Oliva Martín" userId="S::yaolivam@externos-red.gob.es::ae539928-d85e-460c-a688-cbf084dd07d0" providerId="AD" clId="Web-{857F81DD-EF4D-A392-6752-B4E6B72A25B0}" dt="2023-06-13T09:05:40.544" v="135"/>
        <pc:sldMasterMkLst>
          <pc:docMk/>
          <pc:sldMasterMk cId="1800443030" sldId="2147483648"/>
        </pc:sldMasterMkLst>
        <pc:sldLayoutChg chg="add">
          <pc:chgData name="Yaiza Oliva Martín" userId="S::yaolivam@externos-red.gob.es::ae539928-d85e-460c-a688-cbf084dd07d0" providerId="AD" clId="Web-{857F81DD-EF4D-A392-6752-B4E6B72A25B0}" dt="2023-06-13T09:05:40.544" v="135"/>
          <pc:sldLayoutMkLst>
            <pc:docMk/>
            <pc:sldMasterMk cId="1800443030" sldId="2147483648"/>
            <pc:sldLayoutMk cId="2902066736" sldId="2147483667"/>
          </pc:sldLayoutMkLst>
        </pc:sldLayoutChg>
        <pc:sldLayoutChg chg="add">
          <pc:chgData name="Yaiza Oliva Martín" userId="S::yaolivam@externos-red.gob.es::ae539928-d85e-460c-a688-cbf084dd07d0" providerId="AD" clId="Web-{857F81DD-EF4D-A392-6752-B4E6B72A25B0}" dt="2023-06-13T09:05:40.544" v="135"/>
          <pc:sldLayoutMkLst>
            <pc:docMk/>
            <pc:sldMasterMk cId="1800443030" sldId="2147483648"/>
            <pc:sldLayoutMk cId="768672849" sldId="2147483668"/>
          </pc:sldLayoutMkLst>
        </pc:sldLayoutChg>
      </pc:sldMasterChg>
    </pc:docChg>
  </pc:docChgLst>
</pc:chgInfo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encabezado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s-ES_tradnl"/>
          </a:p>
        </p:txBody>
      </p:sp>
      <p:sp>
        <p:nvSpPr>
          <p:cNvPr id="3" name="Marcador de fecha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29CADBF5-981A-E34B-BCAC-EB0DFDD3025B}" type="datetimeFigureOut">
              <a:rPr lang="es-ES_tradnl" smtClean="0"/>
              <a:t>22/06/2023</a:t>
            </a:fld>
            <a:endParaRPr lang="es-ES_tradnl"/>
          </a:p>
        </p:txBody>
      </p:sp>
      <p:sp>
        <p:nvSpPr>
          <p:cNvPr id="4" name="Marcador de imagen de diapositiva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s-ES_tradnl"/>
          </a:p>
        </p:txBody>
      </p:sp>
      <p:sp>
        <p:nvSpPr>
          <p:cNvPr id="5" name="Marcador de notas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s-ES_tradnl"/>
          </a:p>
        </p:txBody>
      </p:sp>
      <p:sp>
        <p:nvSpPr>
          <p:cNvPr id="6" name="Marcador de pie de página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s-ES_tradnl"/>
          </a:p>
        </p:txBody>
      </p:sp>
      <p:sp>
        <p:nvSpPr>
          <p:cNvPr id="7" name="Marcador de número de diapositiva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4B17E057-56BC-F640-9BEC-260E0052BA63}" type="slidenum">
              <a:rPr lang="es-ES_tradnl" smtClean="0"/>
              <a:t>‹Nº›</a:t>
            </a:fld>
            <a:endParaRPr lang="es-ES_tradnl"/>
          </a:p>
        </p:txBody>
      </p:sp>
    </p:spTree>
    <p:extLst>
      <p:ext uri="{BB962C8B-B14F-4D97-AF65-F5344CB8AC3E}">
        <p14:creationId xmlns:p14="http://schemas.microsoft.com/office/powerpoint/2010/main" val="234005444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imagen de diapositiva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Marcador de nota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s-ES_tradnl"/>
          </a:p>
        </p:txBody>
      </p:sp>
      <p:sp>
        <p:nvSpPr>
          <p:cNvPr id="4" name="Marcador de número de diapositiva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B17E057-56BC-F640-9BEC-260E0052BA63}" type="slidenum">
              <a:rPr lang="es-ES_tradnl" smtClean="0"/>
              <a:t>1</a:t>
            </a:fld>
            <a:endParaRPr lang="es-ES_tradnl"/>
          </a:p>
        </p:txBody>
      </p:sp>
    </p:spTree>
    <p:extLst>
      <p:ext uri="{BB962C8B-B14F-4D97-AF65-F5344CB8AC3E}">
        <p14:creationId xmlns:p14="http://schemas.microsoft.com/office/powerpoint/2010/main" val="3226984342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imagen de diapositiva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Marcador de nota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s-ES_tradnl" dirty="0"/>
          </a:p>
        </p:txBody>
      </p:sp>
      <p:sp>
        <p:nvSpPr>
          <p:cNvPr id="4" name="Marcador de número de diapositiva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B17E057-56BC-F640-9BEC-260E0052BA63}" type="slidenum">
              <a:rPr lang="es-ES_tradnl" smtClean="0"/>
              <a:t>9</a:t>
            </a:fld>
            <a:endParaRPr lang="es-ES_tradnl"/>
          </a:p>
        </p:txBody>
      </p:sp>
    </p:spTree>
    <p:extLst>
      <p:ext uri="{BB962C8B-B14F-4D97-AF65-F5344CB8AC3E}">
        <p14:creationId xmlns:p14="http://schemas.microsoft.com/office/powerpoint/2010/main" val="275412461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Relationship Id="rId6" Type="http://schemas.openxmlformats.org/officeDocument/2006/relationships/image" Target="../media/image5.svg"/><Relationship Id="rId5" Type="http://schemas.openxmlformats.org/officeDocument/2006/relationships/image" Target="../media/image4.png"/><Relationship Id="rId4" Type="http://schemas.openxmlformats.org/officeDocument/2006/relationships/image" Target="../media/image3.png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Relationship Id="rId6" Type="http://schemas.openxmlformats.org/officeDocument/2006/relationships/image" Target="../media/image2.png"/><Relationship Id="rId5" Type="http://schemas.openxmlformats.org/officeDocument/2006/relationships/image" Target="../media/image5.svg"/><Relationship Id="rId4" Type="http://schemas.openxmlformats.org/officeDocument/2006/relationships/image" Target="../media/image4.png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Relationship Id="rId6" Type="http://schemas.openxmlformats.org/officeDocument/2006/relationships/image" Target="../media/image5.svg"/><Relationship Id="rId5" Type="http://schemas.openxmlformats.org/officeDocument/2006/relationships/image" Target="../media/image4.png"/><Relationship Id="rId4" Type="http://schemas.openxmlformats.org/officeDocument/2006/relationships/image" Target="../media/image3.png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Relationship Id="rId6" Type="http://schemas.openxmlformats.org/officeDocument/2006/relationships/image" Target="../media/image2.png"/><Relationship Id="rId5" Type="http://schemas.openxmlformats.org/officeDocument/2006/relationships/image" Target="../media/image5.svg"/><Relationship Id="rId4" Type="http://schemas.openxmlformats.org/officeDocument/2006/relationships/image" Target="../media/image4.png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g"/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g"/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8.jpg"/><Relationship Id="rId1" Type="http://schemas.openxmlformats.org/officeDocument/2006/relationships/slideMaster" Target="../slideMasters/slideMaster1.xml"/></Relationships>
</file>

<file path=ppt/slideLayouts/_rels/slideLayout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ortada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Imagen 6">
            <a:extLst>
              <a:ext uri="{FF2B5EF4-FFF2-40B4-BE49-F238E27FC236}">
                <a16:creationId xmlns:a16="http://schemas.microsoft.com/office/drawing/2014/main" id="{AAA5C681-B61A-4DE0-AE2C-C9E23BB2447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0624" b="4256"/>
          <a:stretch/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8" name="Rectángulo 7">
            <a:extLst>
              <a:ext uri="{FF2B5EF4-FFF2-40B4-BE49-F238E27FC236}">
                <a16:creationId xmlns:a16="http://schemas.microsoft.com/office/drawing/2014/main" id="{B8218DBD-ACE2-4F83-A372-3CEC81C21EF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 rot="5400000">
            <a:off x="2662568" y="-2662568"/>
            <a:ext cx="6866864" cy="12192000"/>
          </a:xfrm>
          <a:prstGeom prst="rect">
            <a:avLst/>
          </a:prstGeom>
          <a:gradFill>
            <a:gsLst>
              <a:gs pos="0">
                <a:schemeClr val="accent1">
                  <a:lumMod val="5000"/>
                  <a:lumOff val="95000"/>
                  <a:alpha val="0"/>
                </a:schemeClr>
              </a:gs>
              <a:gs pos="92000">
                <a:srgbClr val="0D4375"/>
              </a:gs>
            </a:gsLst>
            <a:lin ang="54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pic>
        <p:nvPicPr>
          <p:cNvPr id="12" name="Imagen 8">
            <a:extLst>
              <a:ext uri="{FF2B5EF4-FFF2-40B4-BE49-F238E27FC236}">
                <a16:creationId xmlns:a16="http://schemas.microsoft.com/office/drawing/2014/main" id="{B4CC483A-D848-4A05-9251-DB072AE8286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9881276" y="365806"/>
            <a:ext cx="1931775" cy="618168"/>
          </a:xfrm>
          <a:prstGeom prst="rect">
            <a:avLst/>
          </a:prstGeom>
        </p:spPr>
      </p:pic>
      <p:sp>
        <p:nvSpPr>
          <p:cNvPr id="13" name="Marcador de texto 16">
            <a:extLst>
              <a:ext uri="{FF2B5EF4-FFF2-40B4-BE49-F238E27FC236}">
                <a16:creationId xmlns:a16="http://schemas.microsoft.com/office/drawing/2014/main" id="{ED561B0C-B490-4B90-8CC2-0F1A08BB0103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457471" y="1646819"/>
            <a:ext cx="5638529" cy="1490497"/>
          </a:xfrm>
          <a:prstGeom prst="rect">
            <a:avLst/>
          </a:prstGeom>
        </p:spPr>
        <p:txBody>
          <a:bodyPr/>
          <a:lstStyle>
            <a:lvl1pPr indent="0" algn="l" defTabSz="720000">
              <a:lnSpc>
                <a:spcPts val="6000"/>
              </a:lnSpc>
              <a:spcBef>
                <a:spcPts val="0"/>
              </a:spcBef>
              <a:defRPr sz="5000" b="1" baseline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defRPr sz="6000">
                <a:solidFill>
                  <a:srgbClr val="652C80"/>
                </a:solidFill>
                <a:latin typeface="Neutra Text" panose="02000000000000000000" pitchFamily="50" charset="0"/>
              </a:defRPr>
            </a:lvl2pPr>
            <a:lvl3pPr>
              <a:defRPr sz="6000">
                <a:solidFill>
                  <a:srgbClr val="652C80"/>
                </a:solidFill>
                <a:latin typeface="Neutra Text" panose="02000000000000000000" pitchFamily="50" charset="0"/>
              </a:defRPr>
            </a:lvl3pPr>
            <a:lvl4pPr>
              <a:defRPr sz="6000">
                <a:solidFill>
                  <a:srgbClr val="652C80"/>
                </a:solidFill>
                <a:latin typeface="Neutra Text" panose="02000000000000000000" pitchFamily="50" charset="0"/>
              </a:defRPr>
            </a:lvl4pPr>
            <a:lvl5pPr>
              <a:defRPr sz="6000">
                <a:solidFill>
                  <a:srgbClr val="652C80"/>
                </a:solidFill>
                <a:latin typeface="Neutra Text" panose="02000000000000000000" pitchFamily="50" charset="0"/>
              </a:defRPr>
            </a:lvl5pPr>
          </a:lstStyle>
          <a:p>
            <a:pPr lvl="0"/>
            <a:r>
              <a:rPr lang="es-ES" dirty="0"/>
              <a:t>TITULO PARA LA PRESENTACIÓN</a:t>
            </a:r>
          </a:p>
        </p:txBody>
      </p:sp>
      <p:sp>
        <p:nvSpPr>
          <p:cNvPr id="14" name="Marcador de texto 18">
            <a:extLst>
              <a:ext uri="{FF2B5EF4-FFF2-40B4-BE49-F238E27FC236}">
                <a16:creationId xmlns:a16="http://schemas.microsoft.com/office/drawing/2014/main" id="{9D39CCCC-6B6E-414A-A113-1276AC263B4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599854" y="3307450"/>
            <a:ext cx="4250442" cy="529143"/>
          </a:xfrm>
          <a:prstGeom prst="rect">
            <a:avLst/>
          </a:prstGeom>
          <a:solidFill>
            <a:srgbClr val="235D7A"/>
          </a:solidFill>
        </p:spPr>
        <p:txBody>
          <a:bodyPr anchor="ctr"/>
          <a:lstStyle>
            <a:lvl1pPr algn="ctr">
              <a:defRPr sz="250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defRPr>
            </a:lvl1pPr>
          </a:lstStyle>
          <a:p>
            <a:pPr lvl="0"/>
            <a:r>
              <a:rPr lang="es-ES" dirty="0"/>
              <a:t>Haga clic para escribir</a:t>
            </a:r>
          </a:p>
        </p:txBody>
      </p:sp>
      <p:sp>
        <p:nvSpPr>
          <p:cNvPr id="15" name="Marcador de texto 18">
            <a:extLst>
              <a:ext uri="{FF2B5EF4-FFF2-40B4-BE49-F238E27FC236}">
                <a16:creationId xmlns:a16="http://schemas.microsoft.com/office/drawing/2014/main" id="{2AA5C621-7AEA-47EA-BF33-FD0C6BD064C7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599854" y="4006727"/>
            <a:ext cx="5224476" cy="354287"/>
          </a:xfrm>
          <a:prstGeom prst="rect">
            <a:avLst/>
          </a:prstGeom>
          <a:noFill/>
        </p:spPr>
        <p:txBody>
          <a:bodyPr anchor="ctr"/>
          <a:lstStyle>
            <a:lvl1pPr algn="l">
              <a:defRPr sz="1800" b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defRPr>
            </a:lvl1pPr>
          </a:lstStyle>
          <a:p>
            <a:pPr lvl="0"/>
            <a:r>
              <a:rPr lang="es-ES" dirty="0"/>
              <a:t>FECHA</a:t>
            </a:r>
          </a:p>
        </p:txBody>
      </p:sp>
      <p:grpSp>
        <p:nvGrpSpPr>
          <p:cNvPr id="16" name="Grupo 15">
            <a:extLst>
              <a:ext uri="{FF2B5EF4-FFF2-40B4-BE49-F238E27FC236}">
                <a16:creationId xmlns:a16="http://schemas.microsoft.com/office/drawing/2014/main" id="{97A6DA33-CFB0-2648-B921-235A5747C5E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/>
          <p:nvPr userDrawn="1"/>
        </p:nvGrpSpPr>
        <p:grpSpPr>
          <a:xfrm>
            <a:off x="599854" y="6028242"/>
            <a:ext cx="4877844" cy="455961"/>
            <a:chOff x="600163" y="6337462"/>
            <a:chExt cx="3326665" cy="310964"/>
          </a:xfrm>
        </p:grpSpPr>
        <p:pic>
          <p:nvPicPr>
            <p:cNvPr id="17" name="Imagen 16">
              <a:extLst>
                <a:ext uri="{FF2B5EF4-FFF2-40B4-BE49-F238E27FC236}">
                  <a16:creationId xmlns:a16="http://schemas.microsoft.com/office/drawing/2014/main" id="{E0E0E922-AA45-C644-97C3-99C01948B69A}"/>
                </a:ext>
              </a:extLst>
            </p:cNvPr>
            <p:cNvPicPr/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/>
          </p:blipFill>
          <p:spPr bwMode="auto">
            <a:xfrm>
              <a:off x="600163" y="6337462"/>
              <a:ext cx="2297276" cy="310964"/>
            </a:xfrm>
            <a:prstGeom prst="rect">
              <a:avLst/>
            </a:prstGeom>
            <a:ln>
              <a:noFill/>
            </a:ln>
            <a:extLst>
              <a:ext uri="{53640926-AAD7-44D8-BBD7-CCE9431645EC}">
                <a14:shadowObscured xmlns:a14="http://schemas.microsoft.com/office/drawing/2010/main"/>
              </a:ext>
            </a:extLst>
          </p:spPr>
        </p:pic>
        <p:pic>
          <p:nvPicPr>
            <p:cNvPr id="18" name="Imagen 5">
              <a:extLst>
                <a:ext uri="{FF2B5EF4-FFF2-40B4-BE49-F238E27FC236}">
                  <a16:creationId xmlns:a16="http://schemas.microsoft.com/office/drawing/2014/main" id="{FBD17B44-598F-654E-95A8-E9088BBC428B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:asvg="http://schemas.microsoft.com/office/drawing/2016/SVG/main" r:embed="rId6"/>
                </a:ext>
              </a:extLst>
            </a:blip>
            <a:srcRect/>
            <a:stretch/>
          </p:blipFill>
          <p:spPr>
            <a:xfrm>
              <a:off x="3083039" y="6406383"/>
              <a:ext cx="843789" cy="242043"/>
            </a:xfrm>
            <a:prstGeom prst="rect">
              <a:avLst/>
            </a:prstGeom>
          </p:spPr>
        </p:pic>
      </p:grpSp>
    </p:spTree>
    <p:extLst>
      <p:ext uri="{BB962C8B-B14F-4D97-AF65-F5344CB8AC3E}">
        <p14:creationId xmlns:p14="http://schemas.microsoft.com/office/powerpoint/2010/main" val="290206673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ortada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Imagen 6">
            <a:extLst>
              <a:ext uri="{FF2B5EF4-FFF2-40B4-BE49-F238E27FC236}">
                <a16:creationId xmlns:a16="http://schemas.microsoft.com/office/drawing/2014/main" id="{31ADE1F1-8B00-46CB-9692-514B5BB18AD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0624" b="4256"/>
          <a:stretch/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Rectángulo 1">
            <a:extLst>
              <a:ext uri="{FF2B5EF4-FFF2-40B4-BE49-F238E27FC236}">
                <a16:creationId xmlns:a16="http://schemas.microsoft.com/office/drawing/2014/main" id="{C269E6FC-73EB-F9DD-D544-B0622697E3B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 rot="5400000">
            <a:off x="2662568" y="-2662568"/>
            <a:ext cx="6866864" cy="12192000"/>
          </a:xfrm>
          <a:prstGeom prst="rect">
            <a:avLst/>
          </a:prstGeom>
          <a:gradFill>
            <a:gsLst>
              <a:gs pos="0">
                <a:schemeClr val="accent1">
                  <a:lumMod val="5000"/>
                  <a:lumOff val="95000"/>
                  <a:alpha val="0"/>
                </a:schemeClr>
              </a:gs>
              <a:gs pos="92000">
                <a:srgbClr val="0D4375"/>
              </a:gs>
            </a:gsLst>
            <a:lin ang="54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sp>
        <p:nvSpPr>
          <p:cNvPr id="13" name="Marcador de texto 16">
            <a:extLst>
              <a:ext uri="{FF2B5EF4-FFF2-40B4-BE49-F238E27FC236}">
                <a16:creationId xmlns:a16="http://schemas.microsoft.com/office/drawing/2014/main" id="{2946358F-7340-4A81-AA2D-2961F79C4D8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457471" y="1646819"/>
            <a:ext cx="5638529" cy="1688152"/>
          </a:xfrm>
          <a:prstGeom prst="rect">
            <a:avLst/>
          </a:prstGeom>
        </p:spPr>
        <p:txBody>
          <a:bodyPr/>
          <a:lstStyle>
            <a:lvl1pPr indent="0" algn="l" defTabSz="720000">
              <a:lnSpc>
                <a:spcPts val="6000"/>
              </a:lnSpc>
              <a:spcBef>
                <a:spcPts val="0"/>
              </a:spcBef>
              <a:defRPr sz="5000" b="1" baseline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defRPr sz="6000">
                <a:solidFill>
                  <a:srgbClr val="652C80"/>
                </a:solidFill>
                <a:latin typeface="Neutra Text" panose="02000000000000000000" pitchFamily="50" charset="0"/>
              </a:defRPr>
            </a:lvl2pPr>
            <a:lvl3pPr>
              <a:defRPr sz="6000">
                <a:solidFill>
                  <a:srgbClr val="652C80"/>
                </a:solidFill>
                <a:latin typeface="Neutra Text" panose="02000000000000000000" pitchFamily="50" charset="0"/>
              </a:defRPr>
            </a:lvl3pPr>
            <a:lvl4pPr>
              <a:defRPr sz="6000">
                <a:solidFill>
                  <a:srgbClr val="652C80"/>
                </a:solidFill>
                <a:latin typeface="Neutra Text" panose="02000000000000000000" pitchFamily="50" charset="0"/>
              </a:defRPr>
            </a:lvl4pPr>
            <a:lvl5pPr>
              <a:defRPr sz="6000">
                <a:solidFill>
                  <a:srgbClr val="652C80"/>
                </a:solidFill>
                <a:latin typeface="Neutra Text" panose="02000000000000000000" pitchFamily="50" charset="0"/>
              </a:defRPr>
            </a:lvl5pPr>
          </a:lstStyle>
          <a:p>
            <a:pPr lvl="0"/>
            <a:r>
              <a:rPr lang="es-ES" dirty="0"/>
              <a:t>TITULO PARA LA PRESENTACIÓN</a:t>
            </a:r>
          </a:p>
        </p:txBody>
      </p:sp>
      <p:sp>
        <p:nvSpPr>
          <p:cNvPr id="14" name="Marcador de texto 18">
            <a:extLst>
              <a:ext uri="{FF2B5EF4-FFF2-40B4-BE49-F238E27FC236}">
                <a16:creationId xmlns:a16="http://schemas.microsoft.com/office/drawing/2014/main" id="{5867C3CC-1783-4461-9F44-627C801EEDA9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599854" y="3343835"/>
            <a:ext cx="4904475" cy="695582"/>
          </a:xfrm>
          <a:prstGeom prst="rect">
            <a:avLst/>
          </a:prstGeom>
          <a:noFill/>
        </p:spPr>
        <p:txBody>
          <a:bodyPr anchor="ctr"/>
          <a:lstStyle>
            <a:lvl1pPr algn="l">
              <a:defRPr sz="2500" b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defRPr>
            </a:lvl1pPr>
          </a:lstStyle>
          <a:p>
            <a:pPr lvl="0"/>
            <a:r>
              <a:rPr lang="es-ES" dirty="0"/>
              <a:t>Subtítulo a dos líneas cuando se necesite</a:t>
            </a:r>
          </a:p>
        </p:txBody>
      </p:sp>
      <p:sp>
        <p:nvSpPr>
          <p:cNvPr id="15" name="Marcador de texto 18">
            <a:extLst>
              <a:ext uri="{FF2B5EF4-FFF2-40B4-BE49-F238E27FC236}">
                <a16:creationId xmlns:a16="http://schemas.microsoft.com/office/drawing/2014/main" id="{4F5E9910-DCC8-40D4-A68C-B924FFDF86A2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599854" y="4245254"/>
            <a:ext cx="4673600" cy="354287"/>
          </a:xfrm>
          <a:prstGeom prst="rect">
            <a:avLst/>
          </a:prstGeom>
          <a:noFill/>
        </p:spPr>
        <p:txBody>
          <a:bodyPr anchor="ctr"/>
          <a:lstStyle>
            <a:lvl1pPr algn="l">
              <a:defRPr sz="1800" b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defRPr>
            </a:lvl1pPr>
          </a:lstStyle>
          <a:p>
            <a:pPr lvl="0"/>
            <a:r>
              <a:rPr lang="es-ES" dirty="0"/>
              <a:t>FECHA</a:t>
            </a:r>
          </a:p>
        </p:txBody>
      </p:sp>
      <p:grpSp>
        <p:nvGrpSpPr>
          <p:cNvPr id="16" name="Grupo 15">
            <a:extLst>
              <a:ext uri="{FF2B5EF4-FFF2-40B4-BE49-F238E27FC236}">
                <a16:creationId xmlns:a16="http://schemas.microsoft.com/office/drawing/2014/main" id="{532CB7D6-3996-0B4A-B316-CF706304905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/>
          <p:nvPr userDrawn="1"/>
        </p:nvGrpSpPr>
        <p:grpSpPr>
          <a:xfrm>
            <a:off x="599854" y="6028242"/>
            <a:ext cx="4877844" cy="455961"/>
            <a:chOff x="600163" y="6337462"/>
            <a:chExt cx="3326665" cy="310964"/>
          </a:xfrm>
        </p:grpSpPr>
        <p:pic>
          <p:nvPicPr>
            <p:cNvPr id="17" name="Imagen 16">
              <a:extLst>
                <a:ext uri="{FF2B5EF4-FFF2-40B4-BE49-F238E27FC236}">
                  <a16:creationId xmlns:a16="http://schemas.microsoft.com/office/drawing/2014/main" id="{6504F97F-2FA7-144B-B3E7-A2EB1DEEEEFC}"/>
                </a:ext>
              </a:extLst>
            </p:cNvPr>
            <p:cNvPicPr/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/>
          </p:blipFill>
          <p:spPr bwMode="auto">
            <a:xfrm>
              <a:off x="600163" y="6337462"/>
              <a:ext cx="2297276" cy="310964"/>
            </a:xfrm>
            <a:prstGeom prst="rect">
              <a:avLst/>
            </a:prstGeom>
            <a:ln>
              <a:noFill/>
            </a:ln>
            <a:extLst>
              <a:ext uri="{53640926-AAD7-44D8-BBD7-CCE9431645EC}">
                <a14:shadowObscured xmlns:a14="http://schemas.microsoft.com/office/drawing/2010/main"/>
              </a:ext>
            </a:extLst>
          </p:spPr>
        </p:pic>
        <p:pic>
          <p:nvPicPr>
            <p:cNvPr id="18" name="Imagen 5">
              <a:extLst>
                <a:ext uri="{FF2B5EF4-FFF2-40B4-BE49-F238E27FC236}">
                  <a16:creationId xmlns:a16="http://schemas.microsoft.com/office/drawing/2014/main" id="{1EB2FB89-79D9-D049-8494-C28001B12E6E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:asvg="http://schemas.microsoft.com/office/drawing/2016/SVG/main" r:embed="rId5"/>
                </a:ext>
              </a:extLst>
            </a:blip>
            <a:srcRect/>
            <a:stretch/>
          </p:blipFill>
          <p:spPr>
            <a:xfrm>
              <a:off x="3083039" y="6406383"/>
              <a:ext cx="843789" cy="242043"/>
            </a:xfrm>
            <a:prstGeom prst="rect">
              <a:avLst/>
            </a:prstGeom>
          </p:spPr>
        </p:pic>
      </p:grpSp>
      <p:pic>
        <p:nvPicPr>
          <p:cNvPr id="3" name="Imagen 8">
            <a:extLst>
              <a:ext uri="{FF2B5EF4-FFF2-40B4-BE49-F238E27FC236}">
                <a16:creationId xmlns:a16="http://schemas.microsoft.com/office/drawing/2014/main" id="{FF7F09FC-CB7D-A975-01D6-EB63610F5DA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ChangeAspect="1"/>
          </p:cNvPicPr>
          <p:nvPr userDrawn="1"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9881276" y="365806"/>
            <a:ext cx="1931775" cy="6181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6867284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ortada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Imagen 6">
            <a:extLst>
              <a:ext uri="{FF2B5EF4-FFF2-40B4-BE49-F238E27FC236}">
                <a16:creationId xmlns:a16="http://schemas.microsoft.com/office/drawing/2014/main" id="{AAA5C681-B61A-4DE0-AE2C-C9E23BB2447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0624" b="4256"/>
          <a:stretch/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8" name="Rectángulo 7">
            <a:extLst>
              <a:ext uri="{FF2B5EF4-FFF2-40B4-BE49-F238E27FC236}">
                <a16:creationId xmlns:a16="http://schemas.microsoft.com/office/drawing/2014/main" id="{B8218DBD-ACE2-4F83-A372-3CEC81C21EF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 rot="5400000">
            <a:off x="2662568" y="-2662568"/>
            <a:ext cx="6866864" cy="12192000"/>
          </a:xfrm>
          <a:prstGeom prst="rect">
            <a:avLst/>
          </a:prstGeom>
          <a:gradFill>
            <a:gsLst>
              <a:gs pos="0">
                <a:schemeClr val="accent1">
                  <a:lumMod val="5000"/>
                  <a:lumOff val="95000"/>
                  <a:alpha val="0"/>
                </a:schemeClr>
              </a:gs>
              <a:gs pos="92000">
                <a:srgbClr val="0D4375"/>
              </a:gs>
            </a:gsLst>
            <a:lin ang="54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pic>
        <p:nvPicPr>
          <p:cNvPr id="12" name="Imagen 8">
            <a:extLst>
              <a:ext uri="{FF2B5EF4-FFF2-40B4-BE49-F238E27FC236}">
                <a16:creationId xmlns:a16="http://schemas.microsoft.com/office/drawing/2014/main" id="{B4CC483A-D848-4A05-9251-DB072AE8286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9881276" y="365806"/>
            <a:ext cx="1931775" cy="618168"/>
          </a:xfrm>
          <a:prstGeom prst="rect">
            <a:avLst/>
          </a:prstGeom>
        </p:spPr>
      </p:pic>
      <p:sp>
        <p:nvSpPr>
          <p:cNvPr id="13" name="Marcador de texto 16">
            <a:extLst>
              <a:ext uri="{FF2B5EF4-FFF2-40B4-BE49-F238E27FC236}">
                <a16:creationId xmlns:a16="http://schemas.microsoft.com/office/drawing/2014/main" id="{ED561B0C-B490-4B90-8CC2-0F1A08BB0103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457471" y="1646819"/>
            <a:ext cx="5638529" cy="1490497"/>
          </a:xfrm>
          <a:prstGeom prst="rect">
            <a:avLst/>
          </a:prstGeom>
        </p:spPr>
        <p:txBody>
          <a:bodyPr/>
          <a:lstStyle>
            <a:lvl1pPr indent="0" algn="l" defTabSz="720000">
              <a:lnSpc>
                <a:spcPts val="6000"/>
              </a:lnSpc>
              <a:spcBef>
                <a:spcPts val="0"/>
              </a:spcBef>
              <a:defRPr sz="5000" b="1" baseline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defRPr sz="6000">
                <a:solidFill>
                  <a:srgbClr val="652C80"/>
                </a:solidFill>
                <a:latin typeface="Neutra Text" panose="02000000000000000000" pitchFamily="50" charset="0"/>
              </a:defRPr>
            </a:lvl2pPr>
            <a:lvl3pPr>
              <a:defRPr sz="6000">
                <a:solidFill>
                  <a:srgbClr val="652C80"/>
                </a:solidFill>
                <a:latin typeface="Neutra Text" panose="02000000000000000000" pitchFamily="50" charset="0"/>
              </a:defRPr>
            </a:lvl3pPr>
            <a:lvl4pPr>
              <a:defRPr sz="6000">
                <a:solidFill>
                  <a:srgbClr val="652C80"/>
                </a:solidFill>
                <a:latin typeface="Neutra Text" panose="02000000000000000000" pitchFamily="50" charset="0"/>
              </a:defRPr>
            </a:lvl4pPr>
            <a:lvl5pPr>
              <a:defRPr sz="6000">
                <a:solidFill>
                  <a:srgbClr val="652C80"/>
                </a:solidFill>
                <a:latin typeface="Neutra Text" panose="02000000000000000000" pitchFamily="50" charset="0"/>
              </a:defRPr>
            </a:lvl5pPr>
          </a:lstStyle>
          <a:p>
            <a:pPr lvl="0"/>
            <a:r>
              <a:rPr lang="es-ES" dirty="0"/>
              <a:t>TITULO PARA LA PRESENTACIÓN</a:t>
            </a:r>
          </a:p>
        </p:txBody>
      </p:sp>
      <p:sp>
        <p:nvSpPr>
          <p:cNvPr id="14" name="Marcador de texto 18">
            <a:extLst>
              <a:ext uri="{FF2B5EF4-FFF2-40B4-BE49-F238E27FC236}">
                <a16:creationId xmlns:a16="http://schemas.microsoft.com/office/drawing/2014/main" id="{9D39CCCC-6B6E-414A-A113-1276AC263B4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599854" y="3307450"/>
            <a:ext cx="4250442" cy="529143"/>
          </a:xfrm>
          <a:prstGeom prst="rect">
            <a:avLst/>
          </a:prstGeom>
          <a:solidFill>
            <a:srgbClr val="235D7A"/>
          </a:solidFill>
        </p:spPr>
        <p:txBody>
          <a:bodyPr anchor="ctr"/>
          <a:lstStyle>
            <a:lvl1pPr algn="ctr">
              <a:defRPr sz="250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defRPr>
            </a:lvl1pPr>
          </a:lstStyle>
          <a:p>
            <a:pPr lvl="0"/>
            <a:r>
              <a:rPr lang="es-ES" dirty="0"/>
              <a:t>Haga clic para escribir</a:t>
            </a:r>
          </a:p>
        </p:txBody>
      </p:sp>
      <p:sp>
        <p:nvSpPr>
          <p:cNvPr id="15" name="Marcador de texto 18">
            <a:extLst>
              <a:ext uri="{FF2B5EF4-FFF2-40B4-BE49-F238E27FC236}">
                <a16:creationId xmlns:a16="http://schemas.microsoft.com/office/drawing/2014/main" id="{2AA5C621-7AEA-47EA-BF33-FD0C6BD064C7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599854" y="4006727"/>
            <a:ext cx="5224476" cy="354287"/>
          </a:xfrm>
          <a:prstGeom prst="rect">
            <a:avLst/>
          </a:prstGeom>
          <a:noFill/>
        </p:spPr>
        <p:txBody>
          <a:bodyPr anchor="ctr"/>
          <a:lstStyle>
            <a:lvl1pPr algn="l">
              <a:defRPr sz="1800" b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defRPr>
            </a:lvl1pPr>
          </a:lstStyle>
          <a:p>
            <a:pPr lvl="0"/>
            <a:r>
              <a:rPr lang="es-ES" dirty="0"/>
              <a:t>FECHA</a:t>
            </a:r>
          </a:p>
        </p:txBody>
      </p:sp>
      <p:grpSp>
        <p:nvGrpSpPr>
          <p:cNvPr id="16" name="Grupo 15">
            <a:extLst>
              <a:ext uri="{FF2B5EF4-FFF2-40B4-BE49-F238E27FC236}">
                <a16:creationId xmlns:a16="http://schemas.microsoft.com/office/drawing/2014/main" id="{97A6DA33-CFB0-2648-B921-235A5747C5E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/>
          <p:nvPr userDrawn="1"/>
        </p:nvGrpSpPr>
        <p:grpSpPr>
          <a:xfrm>
            <a:off x="599854" y="6028242"/>
            <a:ext cx="4877844" cy="455961"/>
            <a:chOff x="600163" y="6337462"/>
            <a:chExt cx="3326665" cy="310964"/>
          </a:xfrm>
        </p:grpSpPr>
        <p:pic>
          <p:nvPicPr>
            <p:cNvPr id="17" name="Imagen 16">
              <a:extLst>
                <a:ext uri="{FF2B5EF4-FFF2-40B4-BE49-F238E27FC236}">
                  <a16:creationId xmlns:a16="http://schemas.microsoft.com/office/drawing/2014/main" id="{E0E0E922-AA45-C644-97C3-99C01948B69A}"/>
                </a:ext>
              </a:extLst>
            </p:cNvPr>
            <p:cNvPicPr/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/>
          </p:blipFill>
          <p:spPr bwMode="auto">
            <a:xfrm>
              <a:off x="600163" y="6337462"/>
              <a:ext cx="2297276" cy="310964"/>
            </a:xfrm>
            <a:prstGeom prst="rect">
              <a:avLst/>
            </a:prstGeom>
            <a:ln>
              <a:noFill/>
            </a:ln>
            <a:extLst>
              <a:ext uri="{53640926-AAD7-44D8-BBD7-CCE9431645EC}">
                <a14:shadowObscured xmlns:a14="http://schemas.microsoft.com/office/drawing/2010/main"/>
              </a:ext>
            </a:extLst>
          </p:spPr>
        </p:pic>
        <p:pic>
          <p:nvPicPr>
            <p:cNvPr id="18" name="Imagen 5">
              <a:extLst>
                <a:ext uri="{FF2B5EF4-FFF2-40B4-BE49-F238E27FC236}">
                  <a16:creationId xmlns:a16="http://schemas.microsoft.com/office/drawing/2014/main" id="{FBD17B44-598F-654E-95A8-E9088BBC428B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:asvg="http://schemas.microsoft.com/office/drawing/2016/SVG/main" r:embed="rId6"/>
                </a:ext>
              </a:extLst>
            </a:blip>
            <a:srcRect/>
            <a:stretch/>
          </p:blipFill>
          <p:spPr>
            <a:xfrm>
              <a:off x="3083039" y="6406383"/>
              <a:ext cx="843789" cy="242043"/>
            </a:xfrm>
            <a:prstGeom prst="rect">
              <a:avLst/>
            </a:prstGeom>
          </p:spPr>
        </p:pic>
      </p:grpSp>
    </p:spTree>
    <p:extLst>
      <p:ext uri="{BB962C8B-B14F-4D97-AF65-F5344CB8AC3E}">
        <p14:creationId xmlns:p14="http://schemas.microsoft.com/office/powerpoint/2010/main" val="290206673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ortada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Imagen 6">
            <a:extLst>
              <a:ext uri="{FF2B5EF4-FFF2-40B4-BE49-F238E27FC236}">
                <a16:creationId xmlns:a16="http://schemas.microsoft.com/office/drawing/2014/main" id="{31ADE1F1-8B00-46CB-9692-514B5BB18AD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0624" b="4256"/>
          <a:stretch/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Rectángulo 1">
            <a:extLst>
              <a:ext uri="{FF2B5EF4-FFF2-40B4-BE49-F238E27FC236}">
                <a16:creationId xmlns:a16="http://schemas.microsoft.com/office/drawing/2014/main" id="{C269E6FC-73EB-F9DD-D544-B0622697E3B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 rot="5400000">
            <a:off x="2662568" y="-2662568"/>
            <a:ext cx="6866864" cy="12192000"/>
          </a:xfrm>
          <a:prstGeom prst="rect">
            <a:avLst/>
          </a:prstGeom>
          <a:gradFill>
            <a:gsLst>
              <a:gs pos="0">
                <a:schemeClr val="accent1">
                  <a:lumMod val="5000"/>
                  <a:lumOff val="95000"/>
                  <a:alpha val="0"/>
                </a:schemeClr>
              </a:gs>
              <a:gs pos="92000">
                <a:srgbClr val="0D4375"/>
              </a:gs>
            </a:gsLst>
            <a:lin ang="54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sp>
        <p:nvSpPr>
          <p:cNvPr id="13" name="Marcador de texto 16">
            <a:extLst>
              <a:ext uri="{FF2B5EF4-FFF2-40B4-BE49-F238E27FC236}">
                <a16:creationId xmlns:a16="http://schemas.microsoft.com/office/drawing/2014/main" id="{2946358F-7340-4A81-AA2D-2961F79C4D8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457471" y="1646819"/>
            <a:ext cx="5638529" cy="1688152"/>
          </a:xfrm>
          <a:prstGeom prst="rect">
            <a:avLst/>
          </a:prstGeom>
        </p:spPr>
        <p:txBody>
          <a:bodyPr/>
          <a:lstStyle>
            <a:lvl1pPr indent="0" algn="l" defTabSz="720000">
              <a:lnSpc>
                <a:spcPts val="6000"/>
              </a:lnSpc>
              <a:spcBef>
                <a:spcPts val="0"/>
              </a:spcBef>
              <a:defRPr sz="5000" b="1" baseline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defRPr sz="6000">
                <a:solidFill>
                  <a:srgbClr val="652C80"/>
                </a:solidFill>
                <a:latin typeface="Neutra Text" panose="02000000000000000000" pitchFamily="50" charset="0"/>
              </a:defRPr>
            </a:lvl2pPr>
            <a:lvl3pPr>
              <a:defRPr sz="6000">
                <a:solidFill>
                  <a:srgbClr val="652C80"/>
                </a:solidFill>
                <a:latin typeface="Neutra Text" panose="02000000000000000000" pitchFamily="50" charset="0"/>
              </a:defRPr>
            </a:lvl3pPr>
            <a:lvl4pPr>
              <a:defRPr sz="6000">
                <a:solidFill>
                  <a:srgbClr val="652C80"/>
                </a:solidFill>
                <a:latin typeface="Neutra Text" panose="02000000000000000000" pitchFamily="50" charset="0"/>
              </a:defRPr>
            </a:lvl4pPr>
            <a:lvl5pPr>
              <a:defRPr sz="6000">
                <a:solidFill>
                  <a:srgbClr val="652C80"/>
                </a:solidFill>
                <a:latin typeface="Neutra Text" panose="02000000000000000000" pitchFamily="50" charset="0"/>
              </a:defRPr>
            </a:lvl5pPr>
          </a:lstStyle>
          <a:p>
            <a:pPr lvl="0"/>
            <a:r>
              <a:rPr lang="es-ES" dirty="0"/>
              <a:t>TITULO PARA LA PRESENTACIÓN</a:t>
            </a:r>
          </a:p>
        </p:txBody>
      </p:sp>
      <p:sp>
        <p:nvSpPr>
          <p:cNvPr id="14" name="Marcador de texto 18">
            <a:extLst>
              <a:ext uri="{FF2B5EF4-FFF2-40B4-BE49-F238E27FC236}">
                <a16:creationId xmlns:a16="http://schemas.microsoft.com/office/drawing/2014/main" id="{5867C3CC-1783-4461-9F44-627C801EEDA9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599854" y="3343835"/>
            <a:ext cx="4904475" cy="695582"/>
          </a:xfrm>
          <a:prstGeom prst="rect">
            <a:avLst/>
          </a:prstGeom>
          <a:noFill/>
        </p:spPr>
        <p:txBody>
          <a:bodyPr anchor="ctr"/>
          <a:lstStyle>
            <a:lvl1pPr algn="l">
              <a:defRPr sz="2500" b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defRPr>
            </a:lvl1pPr>
          </a:lstStyle>
          <a:p>
            <a:pPr lvl="0"/>
            <a:r>
              <a:rPr lang="es-ES" dirty="0"/>
              <a:t>Subtítulo a dos líneas cuando se necesite</a:t>
            </a:r>
          </a:p>
        </p:txBody>
      </p:sp>
      <p:sp>
        <p:nvSpPr>
          <p:cNvPr id="15" name="Marcador de texto 18">
            <a:extLst>
              <a:ext uri="{FF2B5EF4-FFF2-40B4-BE49-F238E27FC236}">
                <a16:creationId xmlns:a16="http://schemas.microsoft.com/office/drawing/2014/main" id="{4F5E9910-DCC8-40D4-A68C-B924FFDF86A2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599854" y="4245254"/>
            <a:ext cx="4673600" cy="354287"/>
          </a:xfrm>
          <a:prstGeom prst="rect">
            <a:avLst/>
          </a:prstGeom>
          <a:noFill/>
        </p:spPr>
        <p:txBody>
          <a:bodyPr anchor="ctr"/>
          <a:lstStyle>
            <a:lvl1pPr algn="l">
              <a:defRPr sz="1800" b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defRPr>
            </a:lvl1pPr>
          </a:lstStyle>
          <a:p>
            <a:pPr lvl="0"/>
            <a:r>
              <a:rPr lang="es-ES" dirty="0"/>
              <a:t>FECHA</a:t>
            </a:r>
          </a:p>
        </p:txBody>
      </p:sp>
      <p:grpSp>
        <p:nvGrpSpPr>
          <p:cNvPr id="16" name="Grupo 15">
            <a:extLst>
              <a:ext uri="{FF2B5EF4-FFF2-40B4-BE49-F238E27FC236}">
                <a16:creationId xmlns:a16="http://schemas.microsoft.com/office/drawing/2014/main" id="{532CB7D6-3996-0B4A-B316-CF706304905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/>
          <p:nvPr userDrawn="1"/>
        </p:nvGrpSpPr>
        <p:grpSpPr>
          <a:xfrm>
            <a:off x="599854" y="6028242"/>
            <a:ext cx="4877844" cy="455961"/>
            <a:chOff x="600163" y="6337462"/>
            <a:chExt cx="3326665" cy="310964"/>
          </a:xfrm>
        </p:grpSpPr>
        <p:pic>
          <p:nvPicPr>
            <p:cNvPr id="17" name="Imagen 16">
              <a:extLst>
                <a:ext uri="{FF2B5EF4-FFF2-40B4-BE49-F238E27FC236}">
                  <a16:creationId xmlns:a16="http://schemas.microsoft.com/office/drawing/2014/main" id="{6504F97F-2FA7-144B-B3E7-A2EB1DEEEEFC}"/>
                </a:ext>
              </a:extLst>
            </p:cNvPr>
            <p:cNvPicPr/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/>
          </p:blipFill>
          <p:spPr bwMode="auto">
            <a:xfrm>
              <a:off x="600163" y="6337462"/>
              <a:ext cx="2297276" cy="310964"/>
            </a:xfrm>
            <a:prstGeom prst="rect">
              <a:avLst/>
            </a:prstGeom>
            <a:ln>
              <a:noFill/>
            </a:ln>
            <a:extLst>
              <a:ext uri="{53640926-AAD7-44D8-BBD7-CCE9431645EC}">
                <a14:shadowObscured xmlns:a14="http://schemas.microsoft.com/office/drawing/2010/main"/>
              </a:ext>
            </a:extLst>
          </p:spPr>
        </p:pic>
        <p:pic>
          <p:nvPicPr>
            <p:cNvPr id="18" name="Imagen 5">
              <a:extLst>
                <a:ext uri="{FF2B5EF4-FFF2-40B4-BE49-F238E27FC236}">
                  <a16:creationId xmlns:a16="http://schemas.microsoft.com/office/drawing/2014/main" id="{1EB2FB89-79D9-D049-8494-C28001B12E6E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:asvg="http://schemas.microsoft.com/office/drawing/2016/SVG/main" r:embed="rId5"/>
                </a:ext>
              </a:extLst>
            </a:blip>
            <a:srcRect/>
            <a:stretch/>
          </p:blipFill>
          <p:spPr>
            <a:xfrm>
              <a:off x="3083039" y="6406383"/>
              <a:ext cx="843789" cy="242043"/>
            </a:xfrm>
            <a:prstGeom prst="rect">
              <a:avLst/>
            </a:prstGeom>
          </p:spPr>
        </p:pic>
      </p:grpSp>
      <p:pic>
        <p:nvPicPr>
          <p:cNvPr id="3" name="Imagen 8">
            <a:extLst>
              <a:ext uri="{FF2B5EF4-FFF2-40B4-BE49-F238E27FC236}">
                <a16:creationId xmlns:a16="http://schemas.microsoft.com/office/drawing/2014/main" id="{FF7F09FC-CB7D-A975-01D6-EB63610F5DA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ChangeAspect="1"/>
          </p:cNvPicPr>
          <p:nvPr userDrawn="1"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9881276" y="365806"/>
            <a:ext cx="1931775" cy="6181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6867284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ulo y tex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ítulo 1">
            <a:extLst>
              <a:ext uri="{FF2B5EF4-FFF2-40B4-BE49-F238E27FC236}">
                <a16:creationId xmlns:a16="http://schemas.microsoft.com/office/drawing/2014/main" id="{813F07B3-E273-4726-8BA0-AB7CED51B268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0" y="415687"/>
            <a:ext cx="12192000" cy="654421"/>
          </a:xfrm>
          <a:prstGeom prst="rect">
            <a:avLst/>
          </a:prstGeom>
        </p:spPr>
        <p:txBody>
          <a:bodyPr/>
          <a:lstStyle>
            <a:lvl1pPr algn="ctr">
              <a:defRPr>
                <a:solidFill>
                  <a:srgbClr val="0D4375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s-ES" dirty="0"/>
              <a:t>TÍTULO DE LA DIAPOSITIVA</a:t>
            </a:r>
          </a:p>
        </p:txBody>
      </p:sp>
      <p:sp>
        <p:nvSpPr>
          <p:cNvPr id="4" name="Marcador de texto 7">
            <a:extLst>
              <a:ext uri="{FF2B5EF4-FFF2-40B4-BE49-F238E27FC236}">
                <a16:creationId xmlns:a16="http://schemas.microsoft.com/office/drawing/2014/main" id="{857D75C3-2B73-4348-81E5-D738A5AD8C26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0" y="1281658"/>
            <a:ext cx="12192000" cy="403707"/>
          </a:xfrm>
          <a:prstGeom prst="rect">
            <a:avLst/>
          </a:prstGeom>
        </p:spPr>
        <p:txBody>
          <a:bodyPr/>
          <a:lstStyle>
            <a:lvl1pPr algn="ctr">
              <a:defRPr sz="2000" b="1">
                <a:latin typeface="Calibri" panose="020F0502020204030204" pitchFamily="34" charset="0"/>
                <a:cs typeface="Calibri" panose="020F0502020204030204" pitchFamily="34" charset="0"/>
              </a:defRPr>
            </a:lvl1pPr>
          </a:lstStyle>
          <a:p>
            <a:pPr lvl="0"/>
            <a:r>
              <a:rPr lang="es-ES" dirty="0"/>
              <a:t>Haga clic para modificar texto</a:t>
            </a:r>
          </a:p>
        </p:txBody>
      </p:sp>
      <p:sp>
        <p:nvSpPr>
          <p:cNvPr id="5" name="Marcador de texto 11">
            <a:extLst>
              <a:ext uri="{FF2B5EF4-FFF2-40B4-BE49-F238E27FC236}">
                <a16:creationId xmlns:a16="http://schemas.microsoft.com/office/drawing/2014/main" id="{68E73F3F-B152-4D64-8B67-CCFD5625C540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0" y="1708389"/>
            <a:ext cx="12192000" cy="403707"/>
          </a:xfrm>
          <a:prstGeom prst="rect">
            <a:avLst/>
          </a:prstGeom>
        </p:spPr>
        <p:txBody>
          <a:bodyPr/>
          <a:lstStyle>
            <a:lvl1pPr algn="ctr">
              <a:defRPr sz="1800" b="0">
                <a:latin typeface="Calibri" panose="020F0502020204030204" pitchFamily="34" charset="0"/>
                <a:cs typeface="Calibri" panose="020F0502020204030204" pitchFamily="34" charset="0"/>
              </a:defRPr>
            </a:lvl1pPr>
          </a:lstStyle>
          <a:p>
            <a:pPr lvl="0"/>
            <a:r>
              <a:rPr lang="es-ES" dirty="0"/>
              <a:t>Haga clic para modificar texto</a:t>
            </a:r>
          </a:p>
        </p:txBody>
      </p:sp>
      <p:sp>
        <p:nvSpPr>
          <p:cNvPr id="2" name="CuadroTexto 1">
            <a:extLst>
              <a:ext uri="{FF2B5EF4-FFF2-40B4-BE49-F238E27FC236}">
                <a16:creationId xmlns:a16="http://schemas.microsoft.com/office/drawing/2014/main" id="{0FB3A535-CD18-01F7-FB9E-FF544BF1B74D}"/>
              </a:ext>
            </a:extLst>
          </p:cNvPr>
          <p:cNvSpPr txBox="1"/>
          <p:nvPr userDrawn="1"/>
        </p:nvSpPr>
        <p:spPr>
          <a:xfrm>
            <a:off x="11434917" y="6400800"/>
            <a:ext cx="452284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fld id="{92D880E6-DE9E-4572-A558-DC71124FA1D9}" type="slidenum">
              <a:rPr lang="es-ES" sz="1000" b="1" smtClean="0">
                <a:solidFill>
                  <a:schemeClr val="tx2"/>
                </a:solidFill>
              </a:rPr>
              <a:t>‹Nº›</a:t>
            </a:fld>
            <a:endParaRPr lang="es-ES" sz="1000" b="1" dirty="0">
              <a:solidFill>
                <a:schemeClr val="tx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1052579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olo ti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ítulo 1">
            <a:extLst>
              <a:ext uri="{FF2B5EF4-FFF2-40B4-BE49-F238E27FC236}">
                <a16:creationId xmlns:a16="http://schemas.microsoft.com/office/drawing/2014/main" id="{365BC730-B789-47F8-9715-2BA8E3F43CF8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0" y="415687"/>
            <a:ext cx="12192000" cy="654421"/>
          </a:xfrm>
          <a:prstGeom prst="rect">
            <a:avLst/>
          </a:prstGeom>
        </p:spPr>
        <p:txBody>
          <a:bodyPr/>
          <a:lstStyle>
            <a:lvl1pPr algn="ctr">
              <a:defRPr>
                <a:solidFill>
                  <a:srgbClr val="0D4375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s-ES" dirty="0"/>
              <a:t>TÍTULO DE LA DIAPOSITIVA</a:t>
            </a:r>
          </a:p>
        </p:txBody>
      </p:sp>
      <p:sp>
        <p:nvSpPr>
          <p:cNvPr id="2" name="CuadroTexto 1">
            <a:extLst>
              <a:ext uri="{FF2B5EF4-FFF2-40B4-BE49-F238E27FC236}">
                <a16:creationId xmlns:a16="http://schemas.microsoft.com/office/drawing/2014/main" id="{733D3ABF-4725-0B2B-19DF-A7AF60B92E72}"/>
              </a:ext>
            </a:extLst>
          </p:cNvPr>
          <p:cNvSpPr txBox="1"/>
          <p:nvPr userDrawn="1"/>
        </p:nvSpPr>
        <p:spPr>
          <a:xfrm>
            <a:off x="11434917" y="6400800"/>
            <a:ext cx="452284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fld id="{92D880E6-DE9E-4572-A558-DC71124FA1D9}" type="slidenum">
              <a:rPr lang="es-ES" sz="1000" b="1" smtClean="0">
                <a:solidFill>
                  <a:schemeClr val="tx2"/>
                </a:solidFill>
              </a:rPr>
              <a:t>‹Nº›</a:t>
            </a:fld>
            <a:endParaRPr lang="es-ES" sz="1000" b="1" dirty="0">
              <a:solidFill>
                <a:schemeClr val="tx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3290686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mparac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ítulo 1">
            <a:extLst>
              <a:ext uri="{FF2B5EF4-FFF2-40B4-BE49-F238E27FC236}">
                <a16:creationId xmlns:a16="http://schemas.microsoft.com/office/drawing/2014/main" id="{ED6A220B-E37D-4458-8C61-6D032D071F1E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0" y="421975"/>
            <a:ext cx="12192000" cy="1017450"/>
          </a:xfrm>
          <a:prstGeom prst="rect">
            <a:avLst/>
          </a:prstGeom>
        </p:spPr>
        <p:txBody>
          <a:bodyPr/>
          <a:lstStyle>
            <a:lvl1pPr algn="ctr">
              <a:defRPr>
                <a:solidFill>
                  <a:srgbClr val="0D4375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s-ES" dirty="0"/>
              <a:t>HAGA CLIC PARA MODIFICAR EL</a:t>
            </a:r>
            <a:br>
              <a:rPr lang="es-ES" dirty="0"/>
            </a:br>
            <a:r>
              <a:rPr lang="es-ES" dirty="0"/>
              <a:t>TÍTULO DE LA DIAPOSITIVA</a:t>
            </a:r>
          </a:p>
        </p:txBody>
      </p:sp>
      <p:sp>
        <p:nvSpPr>
          <p:cNvPr id="4" name="Marcador de texto 2">
            <a:extLst>
              <a:ext uri="{FF2B5EF4-FFF2-40B4-BE49-F238E27FC236}">
                <a16:creationId xmlns:a16="http://schemas.microsoft.com/office/drawing/2014/main" id="{A6A56D0B-55B1-413D-BF55-26787AB50E2B}"/>
              </a:ext>
            </a:extLst>
          </p:cNvPr>
          <p:cNvSpPr>
            <a:spLocks noGrp="1"/>
          </p:cNvSpPr>
          <p:nvPr>
            <p:ph type="body" idx="1" hasCustomPrompt="1"/>
          </p:nvPr>
        </p:nvSpPr>
        <p:spPr>
          <a:xfrm>
            <a:off x="839788" y="1534675"/>
            <a:ext cx="5157787" cy="823912"/>
          </a:xfrm>
          <a:prstGeom prst="rect">
            <a:avLst/>
          </a:prstGeom>
        </p:spPr>
        <p:txBody>
          <a:bodyPr anchor="b"/>
          <a:lstStyle>
            <a:lvl1pPr marL="0" indent="0" algn="l">
              <a:buNone/>
              <a:defRPr sz="2400" b="1">
                <a:latin typeface="Calibri" panose="020F0502020204030204" pitchFamily="34" charset="0"/>
                <a:cs typeface="Calibri" panose="020F0502020204030204" pitchFamily="34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 dirty="0"/>
              <a:t>Editar el título</a:t>
            </a:r>
          </a:p>
        </p:txBody>
      </p:sp>
      <p:sp>
        <p:nvSpPr>
          <p:cNvPr id="5" name="Marcador de contenido 3">
            <a:extLst>
              <a:ext uri="{FF2B5EF4-FFF2-40B4-BE49-F238E27FC236}">
                <a16:creationId xmlns:a16="http://schemas.microsoft.com/office/drawing/2014/main" id="{FEC3AB45-FAD3-4F80-A91E-5DF9B411E31C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358587"/>
            <a:ext cx="5157787" cy="3684588"/>
          </a:xfrm>
          <a:prstGeom prst="rect">
            <a:avLst/>
          </a:prstGeom>
        </p:spPr>
        <p:txBody>
          <a:bodyPr/>
          <a:lstStyle>
            <a:lvl1pPr algn="l">
              <a:defRPr sz="1800" b="0">
                <a:latin typeface="Calibri" panose="020F0502020204030204" pitchFamily="34" charset="0"/>
                <a:cs typeface="Calibri" panose="020F0502020204030204" pitchFamily="34" charset="0"/>
              </a:defRPr>
            </a:lvl1pPr>
            <a:lvl2pPr algn="l">
              <a:defRPr sz="1600">
                <a:latin typeface="Calibri" panose="020F0502020204030204" pitchFamily="34" charset="0"/>
                <a:cs typeface="Calibri" panose="020F0502020204030204" pitchFamily="34" charset="0"/>
              </a:defRPr>
            </a:lvl2pPr>
            <a:lvl3pPr algn="l">
              <a:defRPr sz="1400">
                <a:latin typeface="Calibri" panose="020F0502020204030204" pitchFamily="34" charset="0"/>
                <a:cs typeface="Calibri" panose="020F0502020204030204" pitchFamily="34" charset="0"/>
              </a:defRPr>
            </a:lvl3pPr>
            <a:lvl4pPr algn="l">
              <a:defRPr sz="1200">
                <a:latin typeface="Calibri" panose="020F0502020204030204" pitchFamily="34" charset="0"/>
                <a:cs typeface="Calibri" panose="020F0502020204030204" pitchFamily="34" charset="0"/>
              </a:defRPr>
            </a:lvl4pPr>
            <a:lvl5pPr algn="l">
              <a:defRPr sz="1200">
                <a:latin typeface="Calibri" panose="020F0502020204030204" pitchFamily="34" charset="0"/>
                <a:cs typeface="Calibri" panose="020F0502020204030204" pitchFamily="34" charset="0"/>
              </a:defRPr>
            </a:lvl5pPr>
          </a:lstStyle>
          <a:p>
            <a:pPr lvl="0"/>
            <a:r>
              <a:rPr lang="es-ES" dirty="0"/>
              <a:t>Editar los estilos de texto del patrón</a:t>
            </a:r>
          </a:p>
          <a:p>
            <a:pPr lvl="1"/>
            <a:r>
              <a:rPr lang="es-ES" dirty="0"/>
              <a:t>Segundo nivel</a:t>
            </a:r>
          </a:p>
          <a:p>
            <a:pPr lvl="2"/>
            <a:r>
              <a:rPr lang="es-ES" dirty="0"/>
              <a:t>Tercer nivel</a:t>
            </a:r>
          </a:p>
          <a:p>
            <a:pPr lvl="3"/>
            <a:r>
              <a:rPr lang="es-ES" dirty="0"/>
              <a:t>Cuarto nivel</a:t>
            </a:r>
          </a:p>
          <a:p>
            <a:pPr lvl="4"/>
            <a:r>
              <a:rPr lang="es-ES" dirty="0"/>
              <a:t>Quinto nivel</a:t>
            </a:r>
          </a:p>
        </p:txBody>
      </p:sp>
      <p:sp>
        <p:nvSpPr>
          <p:cNvPr id="6" name="Marcador de texto 4">
            <a:extLst>
              <a:ext uri="{FF2B5EF4-FFF2-40B4-BE49-F238E27FC236}">
                <a16:creationId xmlns:a16="http://schemas.microsoft.com/office/drawing/2014/main" id="{F89A1BDA-D99D-4077-BF55-DE6680D5F48B}"/>
              </a:ext>
            </a:extLst>
          </p:cNvPr>
          <p:cNvSpPr>
            <a:spLocks noGrp="1"/>
          </p:cNvSpPr>
          <p:nvPr>
            <p:ph type="body" sz="quarter" idx="3" hasCustomPrompt="1"/>
          </p:nvPr>
        </p:nvSpPr>
        <p:spPr>
          <a:xfrm>
            <a:off x="6172200" y="1534675"/>
            <a:ext cx="5183188" cy="823912"/>
          </a:xfrm>
          <a:prstGeom prst="rect">
            <a:avLst/>
          </a:prstGeom>
        </p:spPr>
        <p:txBody>
          <a:bodyPr anchor="b"/>
          <a:lstStyle>
            <a:lvl1pPr marL="0" indent="0" algn="l">
              <a:buNone/>
              <a:defRPr sz="2400" b="1">
                <a:latin typeface="Calibri" panose="020F0502020204030204" pitchFamily="34" charset="0"/>
                <a:cs typeface="Calibri" panose="020F0502020204030204" pitchFamily="34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 dirty="0"/>
              <a:t>Editar el titulo</a:t>
            </a:r>
          </a:p>
        </p:txBody>
      </p:sp>
      <p:sp>
        <p:nvSpPr>
          <p:cNvPr id="7" name="Marcador de contenido 5">
            <a:extLst>
              <a:ext uri="{FF2B5EF4-FFF2-40B4-BE49-F238E27FC236}">
                <a16:creationId xmlns:a16="http://schemas.microsoft.com/office/drawing/2014/main" id="{2CF903AF-B877-4654-9E6C-785CAC448FEF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358587"/>
            <a:ext cx="5183188" cy="3684588"/>
          </a:xfrm>
          <a:prstGeom prst="rect">
            <a:avLst/>
          </a:prstGeom>
        </p:spPr>
        <p:txBody>
          <a:bodyPr/>
          <a:lstStyle>
            <a:lvl1pPr algn="l">
              <a:defRPr sz="1800" b="0">
                <a:latin typeface="Calibri" panose="020F0502020204030204" pitchFamily="34" charset="0"/>
                <a:cs typeface="Calibri" panose="020F0502020204030204" pitchFamily="34" charset="0"/>
              </a:defRPr>
            </a:lvl1pPr>
            <a:lvl2pPr algn="l">
              <a:defRPr sz="1600">
                <a:latin typeface="Calibri" panose="020F0502020204030204" pitchFamily="34" charset="0"/>
                <a:cs typeface="Calibri" panose="020F0502020204030204" pitchFamily="34" charset="0"/>
              </a:defRPr>
            </a:lvl2pPr>
            <a:lvl3pPr algn="l">
              <a:defRPr sz="1400">
                <a:latin typeface="Calibri" panose="020F0502020204030204" pitchFamily="34" charset="0"/>
                <a:cs typeface="Calibri" panose="020F0502020204030204" pitchFamily="34" charset="0"/>
              </a:defRPr>
            </a:lvl3pPr>
            <a:lvl4pPr algn="l">
              <a:defRPr sz="1200">
                <a:latin typeface="Calibri" panose="020F0502020204030204" pitchFamily="34" charset="0"/>
                <a:cs typeface="Calibri" panose="020F0502020204030204" pitchFamily="34" charset="0"/>
              </a:defRPr>
            </a:lvl4pPr>
            <a:lvl5pPr algn="l">
              <a:defRPr sz="1200">
                <a:latin typeface="Calibri" panose="020F0502020204030204" pitchFamily="34" charset="0"/>
                <a:cs typeface="Calibri" panose="020F0502020204030204" pitchFamily="34" charset="0"/>
              </a:defRPr>
            </a:lvl5pPr>
          </a:lstStyle>
          <a:p>
            <a:pPr lvl="0"/>
            <a:r>
              <a:rPr lang="es-ES" dirty="0"/>
              <a:t>Editar los estilos de texto del patrón</a:t>
            </a:r>
          </a:p>
          <a:p>
            <a:pPr lvl="1"/>
            <a:r>
              <a:rPr lang="es-ES" dirty="0"/>
              <a:t>Segundo nivel</a:t>
            </a:r>
          </a:p>
          <a:p>
            <a:pPr lvl="2"/>
            <a:r>
              <a:rPr lang="es-ES" dirty="0"/>
              <a:t>Tercer nivel</a:t>
            </a:r>
          </a:p>
          <a:p>
            <a:pPr lvl="3"/>
            <a:r>
              <a:rPr lang="es-ES" dirty="0"/>
              <a:t>Cuarto nivel</a:t>
            </a:r>
          </a:p>
          <a:p>
            <a:pPr lvl="4"/>
            <a:r>
              <a:rPr lang="es-ES" dirty="0"/>
              <a:t>Quinto nivel</a:t>
            </a:r>
          </a:p>
        </p:txBody>
      </p:sp>
      <p:sp>
        <p:nvSpPr>
          <p:cNvPr id="2" name="CuadroTexto 1">
            <a:extLst>
              <a:ext uri="{FF2B5EF4-FFF2-40B4-BE49-F238E27FC236}">
                <a16:creationId xmlns:a16="http://schemas.microsoft.com/office/drawing/2014/main" id="{97255082-99F6-8430-3155-52375908BB63}"/>
              </a:ext>
            </a:extLst>
          </p:cNvPr>
          <p:cNvSpPr txBox="1"/>
          <p:nvPr userDrawn="1"/>
        </p:nvSpPr>
        <p:spPr>
          <a:xfrm>
            <a:off x="11434917" y="6400800"/>
            <a:ext cx="452284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fld id="{92D880E6-DE9E-4572-A558-DC71124FA1D9}" type="slidenum">
              <a:rPr lang="es-ES" sz="1000" b="1" smtClean="0">
                <a:solidFill>
                  <a:schemeClr val="tx2"/>
                </a:solidFill>
              </a:rPr>
              <a:t>‹Nº›</a:t>
            </a:fld>
            <a:endParaRPr lang="es-ES" sz="1000" b="1" dirty="0">
              <a:solidFill>
                <a:schemeClr val="tx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8790632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Grafic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ítulo 1">
            <a:extLst>
              <a:ext uri="{FF2B5EF4-FFF2-40B4-BE49-F238E27FC236}">
                <a16:creationId xmlns:a16="http://schemas.microsoft.com/office/drawing/2014/main" id="{3A328D4D-A2D6-41C0-B52B-677687A291F8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0" y="421975"/>
            <a:ext cx="12192000" cy="1017450"/>
          </a:xfrm>
          <a:prstGeom prst="rect">
            <a:avLst/>
          </a:prstGeom>
        </p:spPr>
        <p:txBody>
          <a:bodyPr/>
          <a:lstStyle>
            <a:lvl1pPr algn="ctr">
              <a:defRPr>
                <a:solidFill>
                  <a:srgbClr val="0D4375"/>
                </a:solidFill>
                <a:latin typeface="+mj-lt"/>
              </a:defRPr>
            </a:lvl1pPr>
          </a:lstStyle>
          <a:p>
            <a:r>
              <a:rPr lang="es-ES" dirty="0"/>
              <a:t>HAGA CLIC PARA MODIFICAR EL </a:t>
            </a:r>
            <a:br>
              <a:rPr lang="es-ES" dirty="0"/>
            </a:br>
            <a:r>
              <a:rPr lang="es-ES" dirty="0"/>
              <a:t>NOMBRE DEL TITULO</a:t>
            </a:r>
          </a:p>
        </p:txBody>
      </p:sp>
      <p:sp>
        <p:nvSpPr>
          <p:cNvPr id="4" name="Marcador de texto 2">
            <a:extLst>
              <a:ext uri="{FF2B5EF4-FFF2-40B4-BE49-F238E27FC236}">
                <a16:creationId xmlns:a16="http://schemas.microsoft.com/office/drawing/2014/main" id="{973BE3F9-82DC-41D8-BC4E-6C62B933A60C}"/>
              </a:ext>
            </a:extLst>
          </p:cNvPr>
          <p:cNvSpPr>
            <a:spLocks noGrp="1"/>
          </p:cNvSpPr>
          <p:nvPr>
            <p:ph type="body" idx="1" hasCustomPrompt="1"/>
          </p:nvPr>
        </p:nvSpPr>
        <p:spPr>
          <a:xfrm>
            <a:off x="839788" y="1709192"/>
            <a:ext cx="10526417" cy="474878"/>
          </a:xfrm>
          <a:prstGeom prst="rect">
            <a:avLst/>
          </a:prstGeom>
        </p:spPr>
        <p:txBody>
          <a:bodyPr anchor="t"/>
          <a:lstStyle>
            <a:lvl1pPr marL="0" indent="0" algn="ctr">
              <a:buNone/>
              <a:defRPr sz="2400" b="1">
                <a:latin typeface="+mn-lt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 dirty="0"/>
              <a:t>Haga clic para modificar título</a:t>
            </a:r>
          </a:p>
        </p:txBody>
      </p:sp>
      <p:sp>
        <p:nvSpPr>
          <p:cNvPr id="5" name="Marcador de gráfico 7">
            <a:extLst>
              <a:ext uri="{FF2B5EF4-FFF2-40B4-BE49-F238E27FC236}">
                <a16:creationId xmlns:a16="http://schemas.microsoft.com/office/drawing/2014/main" id="{99B9F157-D81F-46C1-8752-2FE5E1158455}"/>
              </a:ext>
            </a:extLst>
          </p:cNvPr>
          <p:cNvSpPr>
            <a:spLocks noGrp="1"/>
          </p:cNvSpPr>
          <p:nvPr>
            <p:ph type="chart" sz="quarter" idx="10"/>
          </p:nvPr>
        </p:nvSpPr>
        <p:spPr>
          <a:xfrm>
            <a:off x="839788" y="2453838"/>
            <a:ext cx="10526712" cy="3670515"/>
          </a:xfrm>
          <a:prstGeom prst="rect">
            <a:avLst/>
          </a:prstGeom>
        </p:spPr>
        <p:txBody>
          <a:bodyPr/>
          <a:lstStyle>
            <a:lvl1pPr algn="l">
              <a:defRPr sz="1800" b="0">
                <a:latin typeface="+mn-lt"/>
              </a:defRPr>
            </a:lvl1pPr>
          </a:lstStyle>
          <a:p>
            <a:endParaRPr lang="es-ES" dirty="0"/>
          </a:p>
        </p:txBody>
      </p:sp>
      <p:sp>
        <p:nvSpPr>
          <p:cNvPr id="6" name="Marcador de texto 2">
            <a:extLst>
              <a:ext uri="{FF2B5EF4-FFF2-40B4-BE49-F238E27FC236}">
                <a16:creationId xmlns:a16="http://schemas.microsoft.com/office/drawing/2014/main" id="{53D14E76-9605-4FB0-B253-38E0F8605ECC}"/>
              </a:ext>
            </a:extLst>
          </p:cNvPr>
          <p:cNvSpPr>
            <a:spLocks noGrp="1"/>
          </p:cNvSpPr>
          <p:nvPr>
            <p:ph type="body" idx="11" hasCustomPrompt="1"/>
          </p:nvPr>
        </p:nvSpPr>
        <p:spPr>
          <a:xfrm>
            <a:off x="839788" y="6074518"/>
            <a:ext cx="10526417" cy="262487"/>
          </a:xfrm>
          <a:prstGeom prst="rect">
            <a:avLst/>
          </a:prstGeom>
        </p:spPr>
        <p:txBody>
          <a:bodyPr anchor="t"/>
          <a:lstStyle>
            <a:lvl1pPr marL="0" indent="0" algn="r">
              <a:buNone/>
              <a:defRPr sz="1200" b="0" i="1">
                <a:solidFill>
                  <a:srgbClr val="0D4375"/>
                </a:solidFill>
                <a:latin typeface="+mn-lt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 dirty="0"/>
              <a:t>Haga clic para editar pie de gráfico</a:t>
            </a:r>
          </a:p>
        </p:txBody>
      </p:sp>
      <p:sp>
        <p:nvSpPr>
          <p:cNvPr id="2" name="CuadroTexto 1">
            <a:extLst>
              <a:ext uri="{FF2B5EF4-FFF2-40B4-BE49-F238E27FC236}">
                <a16:creationId xmlns:a16="http://schemas.microsoft.com/office/drawing/2014/main" id="{060A819F-08F9-8592-D13F-CD62E2C69CE6}"/>
              </a:ext>
            </a:extLst>
          </p:cNvPr>
          <p:cNvSpPr txBox="1"/>
          <p:nvPr userDrawn="1"/>
        </p:nvSpPr>
        <p:spPr>
          <a:xfrm>
            <a:off x="11434917" y="6400800"/>
            <a:ext cx="452284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fld id="{92D880E6-DE9E-4572-A558-DC71124FA1D9}" type="slidenum">
              <a:rPr lang="es-ES" sz="1000" b="1" smtClean="0">
                <a:solidFill>
                  <a:schemeClr val="tx2"/>
                </a:solidFill>
              </a:rPr>
              <a:t>‹Nº›</a:t>
            </a:fld>
            <a:endParaRPr lang="es-ES" sz="1000" b="1" dirty="0">
              <a:solidFill>
                <a:schemeClr val="tx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5023347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abla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ítulo 1">
            <a:extLst>
              <a:ext uri="{FF2B5EF4-FFF2-40B4-BE49-F238E27FC236}">
                <a16:creationId xmlns:a16="http://schemas.microsoft.com/office/drawing/2014/main" id="{7EE8AAB9-6C9D-4B83-A7A6-A657B5BF3BDF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0" y="415687"/>
            <a:ext cx="12192000" cy="654421"/>
          </a:xfrm>
          <a:prstGeom prst="rect">
            <a:avLst/>
          </a:prstGeom>
        </p:spPr>
        <p:txBody>
          <a:bodyPr/>
          <a:lstStyle>
            <a:lvl1pPr algn="ctr">
              <a:defRPr>
                <a:solidFill>
                  <a:srgbClr val="0D4375"/>
                </a:solidFill>
                <a:latin typeface="+mj-lt"/>
              </a:defRPr>
            </a:lvl1pPr>
          </a:lstStyle>
          <a:p>
            <a:r>
              <a:rPr lang="es-ES" dirty="0"/>
              <a:t>TÍTULO DEL PATRÓN</a:t>
            </a:r>
          </a:p>
        </p:txBody>
      </p:sp>
      <p:sp>
        <p:nvSpPr>
          <p:cNvPr id="4" name="Marcador de texto 2">
            <a:extLst>
              <a:ext uri="{FF2B5EF4-FFF2-40B4-BE49-F238E27FC236}">
                <a16:creationId xmlns:a16="http://schemas.microsoft.com/office/drawing/2014/main" id="{A5C3C397-8E3F-4EB2-BC24-6E8BB017E017}"/>
              </a:ext>
            </a:extLst>
          </p:cNvPr>
          <p:cNvSpPr>
            <a:spLocks noGrp="1"/>
          </p:cNvSpPr>
          <p:nvPr>
            <p:ph type="body" idx="1" hasCustomPrompt="1"/>
          </p:nvPr>
        </p:nvSpPr>
        <p:spPr>
          <a:xfrm>
            <a:off x="839788" y="1709192"/>
            <a:ext cx="10526417" cy="474878"/>
          </a:xfrm>
          <a:prstGeom prst="rect">
            <a:avLst/>
          </a:prstGeom>
        </p:spPr>
        <p:txBody>
          <a:bodyPr anchor="t"/>
          <a:lstStyle>
            <a:lvl1pPr marL="0" indent="0" algn="ctr">
              <a:buNone/>
              <a:defRPr sz="2400" b="1">
                <a:latin typeface="+mn-lt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 dirty="0"/>
              <a:t>Haga clic para modificar título</a:t>
            </a:r>
          </a:p>
        </p:txBody>
      </p:sp>
      <p:sp>
        <p:nvSpPr>
          <p:cNvPr id="5" name="Marcador de texto 2">
            <a:extLst>
              <a:ext uri="{FF2B5EF4-FFF2-40B4-BE49-F238E27FC236}">
                <a16:creationId xmlns:a16="http://schemas.microsoft.com/office/drawing/2014/main" id="{A92CF59B-2FD7-4752-BA25-35738E258D65}"/>
              </a:ext>
            </a:extLst>
          </p:cNvPr>
          <p:cNvSpPr>
            <a:spLocks noGrp="1"/>
          </p:cNvSpPr>
          <p:nvPr>
            <p:ph type="body" idx="11" hasCustomPrompt="1"/>
          </p:nvPr>
        </p:nvSpPr>
        <p:spPr>
          <a:xfrm>
            <a:off x="839788" y="6074518"/>
            <a:ext cx="10526417" cy="262487"/>
          </a:xfrm>
          <a:prstGeom prst="rect">
            <a:avLst/>
          </a:prstGeom>
        </p:spPr>
        <p:txBody>
          <a:bodyPr anchor="t"/>
          <a:lstStyle>
            <a:lvl1pPr marL="0" indent="0" algn="r">
              <a:buNone/>
              <a:defRPr sz="1200" b="0" i="1">
                <a:solidFill>
                  <a:srgbClr val="0D4375"/>
                </a:solidFill>
                <a:latin typeface="+mn-lt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 dirty="0"/>
              <a:t>Haga clic para editar pie de gráfico</a:t>
            </a:r>
          </a:p>
        </p:txBody>
      </p:sp>
      <p:sp>
        <p:nvSpPr>
          <p:cNvPr id="6" name="Marcador de tabla 23">
            <a:extLst>
              <a:ext uri="{FF2B5EF4-FFF2-40B4-BE49-F238E27FC236}">
                <a16:creationId xmlns:a16="http://schemas.microsoft.com/office/drawing/2014/main" id="{60F40EB8-CECA-4B8D-BA0E-EB4C6D1B8E1E}"/>
              </a:ext>
            </a:extLst>
          </p:cNvPr>
          <p:cNvSpPr>
            <a:spLocks noGrp="1"/>
          </p:cNvSpPr>
          <p:nvPr>
            <p:ph type="tbl" sz="quarter" idx="12"/>
          </p:nvPr>
        </p:nvSpPr>
        <p:spPr>
          <a:xfrm>
            <a:off x="839788" y="2274888"/>
            <a:ext cx="10526712" cy="3648075"/>
          </a:xfrm>
          <a:prstGeom prst="rect">
            <a:avLst/>
          </a:prstGeom>
        </p:spPr>
        <p:txBody>
          <a:bodyPr/>
          <a:lstStyle>
            <a:lvl1pPr algn="l">
              <a:defRPr sz="1800" b="0">
                <a:latin typeface="+mn-lt"/>
              </a:defRPr>
            </a:lvl1pPr>
          </a:lstStyle>
          <a:p>
            <a:endParaRPr lang="es-ES" dirty="0"/>
          </a:p>
        </p:txBody>
      </p:sp>
      <p:sp>
        <p:nvSpPr>
          <p:cNvPr id="2" name="CuadroTexto 1">
            <a:extLst>
              <a:ext uri="{FF2B5EF4-FFF2-40B4-BE49-F238E27FC236}">
                <a16:creationId xmlns:a16="http://schemas.microsoft.com/office/drawing/2014/main" id="{E531CAC5-F97A-B920-4012-7AA7E3424DA5}"/>
              </a:ext>
            </a:extLst>
          </p:cNvPr>
          <p:cNvSpPr txBox="1"/>
          <p:nvPr userDrawn="1"/>
        </p:nvSpPr>
        <p:spPr>
          <a:xfrm>
            <a:off x="11434917" y="6400800"/>
            <a:ext cx="452284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fld id="{92D880E6-DE9E-4572-A558-DC71124FA1D9}" type="slidenum">
              <a:rPr lang="es-ES" sz="1000" b="1" smtClean="0">
                <a:solidFill>
                  <a:schemeClr val="tx2"/>
                </a:solidFill>
              </a:rPr>
              <a:t>‹Nº›</a:t>
            </a:fld>
            <a:endParaRPr lang="es-ES" sz="1000" b="1" dirty="0">
              <a:solidFill>
                <a:schemeClr val="tx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6092143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ntenido con ti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ítulo 1">
            <a:extLst>
              <a:ext uri="{FF2B5EF4-FFF2-40B4-BE49-F238E27FC236}">
                <a16:creationId xmlns:a16="http://schemas.microsoft.com/office/drawing/2014/main" id="{76DD83E8-E023-4B2B-922B-55C61C8DF16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839788" y="987424"/>
            <a:ext cx="3932237" cy="1938655"/>
          </a:xfrm>
          <a:prstGeom prst="rect">
            <a:avLst/>
          </a:prstGeom>
        </p:spPr>
        <p:txBody>
          <a:bodyPr anchor="b"/>
          <a:lstStyle>
            <a:lvl1pPr algn="l">
              <a:defRPr sz="2800">
                <a:solidFill>
                  <a:srgbClr val="0D4375"/>
                </a:solidFill>
                <a:latin typeface="+mj-lt"/>
              </a:defRPr>
            </a:lvl1pPr>
          </a:lstStyle>
          <a:p>
            <a:r>
              <a:rPr lang="es-ES" dirty="0"/>
              <a:t>HAGA CLIC PARA MODIFICAR EL ESTILO DE TÍTULO DEL PATRÓN</a:t>
            </a:r>
          </a:p>
        </p:txBody>
      </p:sp>
      <p:sp>
        <p:nvSpPr>
          <p:cNvPr id="9" name="Marcador de contenido 2">
            <a:extLst>
              <a:ext uri="{FF2B5EF4-FFF2-40B4-BE49-F238E27FC236}">
                <a16:creationId xmlns:a16="http://schemas.microsoft.com/office/drawing/2014/main" id="{C645FB17-DA17-42AD-A4EA-CBE02E1C073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  <a:prstGeom prst="rect">
            <a:avLst/>
          </a:prstGeom>
        </p:spPr>
        <p:txBody>
          <a:bodyPr/>
          <a:lstStyle>
            <a:lvl1pPr algn="l">
              <a:defRPr sz="2800" b="0">
                <a:latin typeface="+mn-lt"/>
              </a:defRPr>
            </a:lvl1pPr>
            <a:lvl2pPr algn="l">
              <a:defRPr sz="2600">
                <a:latin typeface="+mn-lt"/>
              </a:defRPr>
            </a:lvl2pPr>
            <a:lvl3pPr algn="l">
              <a:defRPr sz="2400">
                <a:latin typeface="+mn-lt"/>
              </a:defRPr>
            </a:lvl3pPr>
            <a:lvl4pPr algn="l">
              <a:defRPr sz="2000">
                <a:latin typeface="+mn-lt"/>
              </a:defRPr>
            </a:lvl4pPr>
            <a:lvl5pPr algn="l">
              <a:defRPr sz="2000">
                <a:latin typeface="+mn-lt"/>
              </a:defRPr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s-ES" dirty="0"/>
              <a:t>Editar los estilos de texto del patrón</a:t>
            </a:r>
          </a:p>
          <a:p>
            <a:pPr lvl="1"/>
            <a:r>
              <a:rPr lang="es-ES" dirty="0"/>
              <a:t>Segundo nivel</a:t>
            </a:r>
          </a:p>
          <a:p>
            <a:pPr lvl="2"/>
            <a:r>
              <a:rPr lang="es-ES" dirty="0"/>
              <a:t>Tercer nivel</a:t>
            </a:r>
          </a:p>
          <a:p>
            <a:pPr lvl="3"/>
            <a:r>
              <a:rPr lang="es-ES" dirty="0"/>
              <a:t>Cuarto nivel</a:t>
            </a:r>
          </a:p>
          <a:p>
            <a:pPr lvl="4"/>
            <a:r>
              <a:rPr lang="es-ES" dirty="0"/>
              <a:t>Quinto nivel</a:t>
            </a:r>
          </a:p>
        </p:txBody>
      </p:sp>
      <p:sp>
        <p:nvSpPr>
          <p:cNvPr id="10" name="Marcador de texto 3">
            <a:extLst>
              <a:ext uri="{FF2B5EF4-FFF2-40B4-BE49-F238E27FC236}">
                <a16:creationId xmlns:a16="http://schemas.microsoft.com/office/drawing/2014/main" id="{DA61234F-DF09-4DE1-962E-D490C533DA34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3253338"/>
            <a:ext cx="3932237" cy="2615649"/>
          </a:xfrm>
          <a:prstGeom prst="rect">
            <a:avLst/>
          </a:prstGeom>
        </p:spPr>
        <p:txBody>
          <a:bodyPr/>
          <a:lstStyle>
            <a:lvl1pPr marL="0" indent="0" algn="l">
              <a:buNone/>
              <a:defRPr sz="1600" b="0">
                <a:latin typeface="+mn-lt"/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s-ES" dirty="0"/>
              <a:t>Editar los estilos de texto del patrón</a:t>
            </a:r>
          </a:p>
        </p:txBody>
      </p:sp>
      <p:sp>
        <p:nvSpPr>
          <p:cNvPr id="2" name="CuadroTexto 1">
            <a:extLst>
              <a:ext uri="{FF2B5EF4-FFF2-40B4-BE49-F238E27FC236}">
                <a16:creationId xmlns:a16="http://schemas.microsoft.com/office/drawing/2014/main" id="{4C42F26F-3EB7-E448-7D29-5C43DB19265E}"/>
              </a:ext>
            </a:extLst>
          </p:cNvPr>
          <p:cNvSpPr txBox="1"/>
          <p:nvPr userDrawn="1"/>
        </p:nvSpPr>
        <p:spPr>
          <a:xfrm>
            <a:off x="11434917" y="6400800"/>
            <a:ext cx="452284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fld id="{92D880E6-DE9E-4572-A558-DC71124FA1D9}" type="slidenum">
              <a:rPr lang="es-ES" sz="1000" b="1" smtClean="0">
                <a:solidFill>
                  <a:schemeClr val="tx2"/>
                </a:solidFill>
              </a:rPr>
              <a:t>‹Nº›</a:t>
            </a:fld>
            <a:endParaRPr lang="es-ES" sz="1000" b="1" dirty="0">
              <a:solidFill>
                <a:schemeClr val="tx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2755959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ntenido con image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ítulo 1">
            <a:extLst>
              <a:ext uri="{FF2B5EF4-FFF2-40B4-BE49-F238E27FC236}">
                <a16:creationId xmlns:a16="http://schemas.microsoft.com/office/drawing/2014/main" id="{A51B494D-99DC-45D9-98B7-B2418CE6C6DD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839788" y="979768"/>
            <a:ext cx="3932237" cy="1938655"/>
          </a:xfrm>
          <a:prstGeom prst="rect">
            <a:avLst/>
          </a:prstGeom>
        </p:spPr>
        <p:txBody>
          <a:bodyPr anchor="b"/>
          <a:lstStyle>
            <a:lvl1pPr algn="l">
              <a:defRPr sz="2800">
                <a:solidFill>
                  <a:srgbClr val="0D4375"/>
                </a:solidFill>
                <a:latin typeface="+mj-lt"/>
              </a:defRPr>
            </a:lvl1pPr>
          </a:lstStyle>
          <a:p>
            <a:r>
              <a:rPr lang="es-ES" dirty="0"/>
              <a:t>HAGA CLIC PARA MODIFICAR EL ESTILO DE TÍTULO DEL PATRÓN</a:t>
            </a:r>
          </a:p>
        </p:txBody>
      </p:sp>
      <p:sp>
        <p:nvSpPr>
          <p:cNvPr id="4" name="Marcador de texto 3">
            <a:extLst>
              <a:ext uri="{FF2B5EF4-FFF2-40B4-BE49-F238E27FC236}">
                <a16:creationId xmlns:a16="http://schemas.microsoft.com/office/drawing/2014/main" id="{2557C797-17C4-4063-B725-E58E56F47DEF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3253338"/>
            <a:ext cx="3932237" cy="2615649"/>
          </a:xfrm>
          <a:prstGeom prst="rect">
            <a:avLst/>
          </a:prstGeom>
        </p:spPr>
        <p:txBody>
          <a:bodyPr/>
          <a:lstStyle>
            <a:lvl1pPr marL="0" indent="0" algn="l">
              <a:buNone/>
              <a:defRPr sz="1600" b="0">
                <a:latin typeface="+mn-lt"/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s-ES" dirty="0"/>
              <a:t>Editar los estilos de texto del patrón</a:t>
            </a:r>
          </a:p>
        </p:txBody>
      </p:sp>
      <p:sp>
        <p:nvSpPr>
          <p:cNvPr id="5" name="Marcador de posición de imagen 5">
            <a:extLst>
              <a:ext uri="{FF2B5EF4-FFF2-40B4-BE49-F238E27FC236}">
                <a16:creationId xmlns:a16="http://schemas.microsoft.com/office/drawing/2014/main" id="{DADE31B5-7908-47F5-ACDD-2865888F500A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>
          <a:xfrm>
            <a:off x="5229225" y="987425"/>
            <a:ext cx="6419850" cy="4881563"/>
          </a:xfrm>
          <a:prstGeom prst="rect">
            <a:avLst/>
          </a:prstGeom>
        </p:spPr>
        <p:txBody>
          <a:bodyPr/>
          <a:lstStyle>
            <a:lvl1pPr algn="l">
              <a:defRPr sz="1800" b="0">
                <a:latin typeface="+mn-lt"/>
              </a:defRPr>
            </a:lvl1pPr>
          </a:lstStyle>
          <a:p>
            <a:endParaRPr lang="es-ES" dirty="0"/>
          </a:p>
        </p:txBody>
      </p:sp>
      <p:sp>
        <p:nvSpPr>
          <p:cNvPr id="6" name="CuadroTexto 5">
            <a:extLst>
              <a:ext uri="{FF2B5EF4-FFF2-40B4-BE49-F238E27FC236}">
                <a16:creationId xmlns:a16="http://schemas.microsoft.com/office/drawing/2014/main" id="{CBFA8C5D-46CC-4C78-8756-ABC7D800EFB2}"/>
              </a:ext>
            </a:extLst>
          </p:cNvPr>
          <p:cNvSpPr txBox="1"/>
          <p:nvPr userDrawn="1"/>
        </p:nvSpPr>
        <p:spPr>
          <a:xfrm>
            <a:off x="11434917" y="6400800"/>
            <a:ext cx="452284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fld id="{92D880E6-DE9E-4572-A558-DC71124FA1D9}" type="slidenum">
              <a:rPr lang="es-ES" sz="1000" b="1" smtClean="0">
                <a:solidFill>
                  <a:schemeClr val="tx2"/>
                </a:solidFill>
              </a:rPr>
              <a:t>‹Nº›</a:t>
            </a:fld>
            <a:endParaRPr lang="es-ES" sz="1000" b="1" dirty="0">
              <a:solidFill>
                <a:schemeClr val="tx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50620361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xto destaca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Imagen 2">
            <a:extLst>
              <a:ext uri="{FF2B5EF4-FFF2-40B4-BE49-F238E27FC236}">
                <a16:creationId xmlns:a16="http://schemas.microsoft.com/office/drawing/2014/main" id="{2108B3BD-D400-4180-88F9-2CD4C78D9F1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168" r="1168"/>
          <a:stretch/>
        </p:blipFill>
        <p:spPr>
          <a:xfrm>
            <a:off x="0" y="0"/>
            <a:ext cx="12192000" cy="7022592"/>
          </a:xfrm>
          <a:prstGeom prst="rect">
            <a:avLst/>
          </a:prstGeom>
        </p:spPr>
      </p:pic>
      <p:sp>
        <p:nvSpPr>
          <p:cNvPr id="4" name="Título 1">
            <a:extLst>
              <a:ext uri="{FF2B5EF4-FFF2-40B4-BE49-F238E27FC236}">
                <a16:creationId xmlns:a16="http://schemas.microsoft.com/office/drawing/2014/main" id="{01DEF4D2-D7A5-448B-996D-865C0154D49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428750" y="1602185"/>
            <a:ext cx="9334500" cy="3653631"/>
          </a:xfrm>
          <a:prstGeom prst="rect">
            <a:avLst/>
          </a:prstGeom>
          <a:solidFill>
            <a:srgbClr val="0D4375">
              <a:alpha val="81071"/>
            </a:srgbClr>
          </a:solidFill>
        </p:spPr>
        <p:txBody>
          <a:bodyPr lIns="720000" tIns="46800" rIns="720000" bIns="46800" anchor="ctr"/>
          <a:lstStyle>
            <a:lvl1pPr algn="ctr">
              <a:defRPr sz="2400">
                <a:solidFill>
                  <a:schemeClr val="bg1"/>
                </a:solidFill>
                <a:latin typeface="+mj-lt"/>
              </a:defRPr>
            </a:lvl1pPr>
          </a:lstStyle>
          <a:p>
            <a:r>
              <a:rPr lang="es-ES" dirty="0"/>
              <a:t>“Haga clic para modificar el estilo de título del patrón”</a:t>
            </a:r>
          </a:p>
        </p:txBody>
      </p:sp>
    </p:spTree>
    <p:extLst>
      <p:ext uri="{BB962C8B-B14F-4D97-AF65-F5344CB8AC3E}">
        <p14:creationId xmlns:p14="http://schemas.microsoft.com/office/powerpoint/2010/main" val="705376942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magen later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Marcador de texto 17">
            <a:extLst>
              <a:ext uri="{FF2B5EF4-FFF2-40B4-BE49-F238E27FC236}">
                <a16:creationId xmlns:a16="http://schemas.microsoft.com/office/drawing/2014/main" id="{66D0BDA0-9D2A-4F87-ACAC-7BA9D903E6F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533400" y="1986693"/>
            <a:ext cx="6363878" cy="1116774"/>
          </a:xfrm>
          <a:prstGeom prst="rect">
            <a:avLst/>
          </a:prstGeom>
          <a:solidFill>
            <a:srgbClr val="235D7A"/>
          </a:solidFill>
        </p:spPr>
        <p:txBody>
          <a:bodyPr lIns="648000" tIns="216000" rIns="648000" bIns="216000"/>
          <a:lstStyle>
            <a:lvl1pPr algn="l">
              <a:defRPr sz="1800" b="0">
                <a:solidFill>
                  <a:schemeClr val="bg1"/>
                </a:solidFill>
                <a:latin typeface="+mn-lt"/>
              </a:defRPr>
            </a:lvl1pPr>
            <a:lvl2pPr>
              <a:defRPr>
                <a:solidFill>
                  <a:schemeClr val="bg1"/>
                </a:solidFill>
              </a:defRPr>
            </a:lvl2pPr>
            <a:lvl3pPr>
              <a:defRPr>
                <a:solidFill>
                  <a:schemeClr val="bg1"/>
                </a:solidFill>
              </a:defRPr>
            </a:lvl3pPr>
            <a:lvl4pPr>
              <a:defRPr>
                <a:solidFill>
                  <a:schemeClr val="bg1"/>
                </a:solidFill>
              </a:defRPr>
            </a:lvl4pPr>
            <a:lvl5pPr>
              <a:defRPr>
                <a:solidFill>
                  <a:schemeClr val="bg1"/>
                </a:solidFill>
              </a:defRPr>
            </a:lvl5pPr>
          </a:lstStyle>
          <a:p>
            <a:pPr lvl="0"/>
            <a:r>
              <a:rPr lang="es-ES" dirty="0" err="1"/>
              <a:t>Lorem</a:t>
            </a:r>
            <a:r>
              <a:rPr lang="es-ES" dirty="0"/>
              <a:t> </a:t>
            </a:r>
            <a:r>
              <a:rPr lang="es-ES" dirty="0" err="1"/>
              <a:t>ipsum</a:t>
            </a:r>
            <a:r>
              <a:rPr lang="es-ES" dirty="0"/>
              <a:t> dolor </a:t>
            </a:r>
            <a:r>
              <a:rPr lang="es-ES" dirty="0" err="1"/>
              <a:t>sit</a:t>
            </a:r>
            <a:r>
              <a:rPr lang="es-ES" dirty="0"/>
              <a:t> </a:t>
            </a:r>
            <a:r>
              <a:rPr lang="es-ES" dirty="0" err="1"/>
              <a:t>amet</a:t>
            </a:r>
            <a:r>
              <a:rPr lang="es-ES" dirty="0"/>
              <a:t>, </a:t>
            </a:r>
            <a:r>
              <a:rPr lang="es-ES" dirty="0" err="1"/>
              <a:t>consectetur</a:t>
            </a:r>
            <a:r>
              <a:rPr lang="es-ES" dirty="0"/>
              <a:t> </a:t>
            </a:r>
            <a:r>
              <a:rPr lang="es-ES" dirty="0" err="1"/>
              <a:t>adipiscing</a:t>
            </a:r>
            <a:r>
              <a:rPr lang="es-ES" dirty="0"/>
              <a:t> </a:t>
            </a:r>
            <a:r>
              <a:rPr lang="es-ES" dirty="0" err="1"/>
              <a:t>elit</a:t>
            </a:r>
            <a:r>
              <a:rPr lang="es-ES" dirty="0"/>
              <a:t>, sed do </a:t>
            </a:r>
            <a:r>
              <a:rPr lang="es-ES" dirty="0" err="1"/>
              <a:t>eiusmod</a:t>
            </a:r>
            <a:r>
              <a:rPr lang="es-ES" dirty="0"/>
              <a:t> </a:t>
            </a:r>
            <a:r>
              <a:rPr lang="es-ES" dirty="0" err="1"/>
              <a:t>tempor</a:t>
            </a:r>
            <a:r>
              <a:rPr lang="es-ES" dirty="0"/>
              <a:t> </a:t>
            </a:r>
            <a:r>
              <a:rPr lang="es-ES" dirty="0" err="1"/>
              <a:t>incididunt</a:t>
            </a:r>
            <a:r>
              <a:rPr lang="es-ES" dirty="0"/>
              <a:t> ut labore et </a:t>
            </a:r>
            <a:r>
              <a:rPr lang="es-ES" dirty="0" err="1"/>
              <a:t>dolore</a:t>
            </a:r>
            <a:r>
              <a:rPr lang="es-ES" dirty="0"/>
              <a:t> magna </a:t>
            </a:r>
            <a:r>
              <a:rPr lang="es-ES" dirty="0" err="1"/>
              <a:t>aliqua</a:t>
            </a:r>
            <a:r>
              <a:rPr lang="es-ES" dirty="0"/>
              <a:t> </a:t>
            </a:r>
            <a:r>
              <a:rPr lang="es-ES" dirty="0" err="1"/>
              <a:t>inventore</a:t>
            </a:r>
            <a:r>
              <a:rPr lang="es-ES" dirty="0"/>
              <a:t> </a:t>
            </a:r>
            <a:r>
              <a:rPr lang="es-ES" dirty="0" err="1"/>
              <a:t>veritatis</a:t>
            </a:r>
            <a:r>
              <a:rPr lang="es-ES" dirty="0"/>
              <a:t>.</a:t>
            </a:r>
          </a:p>
        </p:txBody>
      </p:sp>
      <p:sp>
        <p:nvSpPr>
          <p:cNvPr id="7" name="Marcador de texto 22">
            <a:extLst>
              <a:ext uri="{FF2B5EF4-FFF2-40B4-BE49-F238E27FC236}">
                <a16:creationId xmlns:a16="http://schemas.microsoft.com/office/drawing/2014/main" id="{A052FBCD-E7A7-4CF3-A84F-5B8BAAF4D7AC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533401" y="4122738"/>
            <a:ext cx="6363878" cy="2062162"/>
          </a:xfrm>
          <a:prstGeom prst="rect">
            <a:avLst/>
          </a:prstGeom>
        </p:spPr>
        <p:txBody>
          <a:bodyPr/>
          <a:lstStyle>
            <a:lvl1pPr marL="285750" indent="-285750" algn="l">
              <a:buClr>
                <a:srgbClr val="E05206"/>
              </a:buClr>
              <a:buFont typeface="Arial" panose="020B0604020202020204" pitchFamily="34" charset="0"/>
              <a:buChar char="•"/>
              <a:defRPr sz="1800" b="0">
                <a:latin typeface="+mn-lt"/>
              </a:defRPr>
            </a:lvl1pPr>
            <a:lvl2pPr marL="742950" indent="-285750" algn="l">
              <a:buClr>
                <a:srgbClr val="E05206"/>
              </a:buClr>
              <a:buFont typeface="Arial" panose="020B0604020202020204" pitchFamily="34" charset="0"/>
              <a:buChar char="•"/>
              <a:defRPr sz="1800" b="0">
                <a:latin typeface="+mn-lt"/>
              </a:defRPr>
            </a:lvl2pPr>
            <a:lvl3pPr marL="1200150" indent="-285750" algn="l">
              <a:buClr>
                <a:srgbClr val="E05206"/>
              </a:buClr>
              <a:buFont typeface="Arial" panose="020B0604020202020204" pitchFamily="34" charset="0"/>
              <a:buChar char="•"/>
              <a:defRPr sz="1800" b="0">
                <a:latin typeface="+mn-lt"/>
              </a:defRPr>
            </a:lvl3pPr>
            <a:lvl4pPr marL="1657350" indent="-285750" algn="l">
              <a:buClr>
                <a:srgbClr val="E05206"/>
              </a:buClr>
              <a:buFont typeface="Arial" panose="020B0604020202020204" pitchFamily="34" charset="0"/>
              <a:buChar char="•"/>
              <a:defRPr sz="1800" b="0">
                <a:latin typeface="+mn-lt"/>
              </a:defRPr>
            </a:lvl4pPr>
            <a:lvl5pPr marL="2114550" indent="-285750" algn="l">
              <a:buClr>
                <a:srgbClr val="E05206"/>
              </a:buClr>
              <a:buFont typeface="Arial" panose="020B0604020202020204" pitchFamily="34" charset="0"/>
              <a:buChar char="•"/>
              <a:defRPr sz="1800" b="0">
                <a:latin typeface="+mn-lt"/>
              </a:defRPr>
            </a:lvl5pPr>
          </a:lstStyle>
          <a:p>
            <a:pPr lvl="0"/>
            <a:r>
              <a:rPr lang="es-ES" dirty="0"/>
              <a:t>Haga clic para modificar los estilos de texto del patrón</a:t>
            </a:r>
          </a:p>
          <a:p>
            <a:pPr lvl="1"/>
            <a:r>
              <a:rPr lang="es-ES" dirty="0"/>
              <a:t>Segundo nivel</a:t>
            </a:r>
          </a:p>
          <a:p>
            <a:pPr lvl="2"/>
            <a:r>
              <a:rPr lang="es-ES" dirty="0"/>
              <a:t>Tercer nivel</a:t>
            </a:r>
          </a:p>
          <a:p>
            <a:pPr lvl="3"/>
            <a:r>
              <a:rPr lang="es-ES" dirty="0"/>
              <a:t>Cuarto nivel</a:t>
            </a:r>
          </a:p>
          <a:p>
            <a:pPr lvl="4"/>
            <a:r>
              <a:rPr lang="es-ES" dirty="0"/>
              <a:t>Quinto nivel</a:t>
            </a:r>
          </a:p>
        </p:txBody>
      </p:sp>
      <p:sp>
        <p:nvSpPr>
          <p:cNvPr id="11" name="Título 10">
            <a:extLst>
              <a:ext uri="{FF2B5EF4-FFF2-40B4-BE49-F238E27FC236}">
                <a16:creationId xmlns:a16="http://schemas.microsoft.com/office/drawing/2014/main" id="{AEF93F7F-BC8D-451D-9528-219DE39142F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33400" y="365125"/>
            <a:ext cx="6363878" cy="1325563"/>
          </a:xfrm>
          <a:prstGeom prst="rect">
            <a:avLst/>
          </a:prstGeom>
        </p:spPr>
        <p:txBody>
          <a:bodyPr/>
          <a:lstStyle>
            <a:lvl1pPr algn="l">
              <a:defRPr>
                <a:solidFill>
                  <a:srgbClr val="0D4375"/>
                </a:solidFill>
              </a:defRPr>
            </a:lvl1pPr>
          </a:lstStyle>
          <a:p>
            <a:r>
              <a:rPr lang="es-ES" dirty="0"/>
              <a:t>Haga clic para modificar el estilo de título del patrón</a:t>
            </a:r>
          </a:p>
        </p:txBody>
      </p:sp>
      <p:sp>
        <p:nvSpPr>
          <p:cNvPr id="18" name="Marcador de texto 17">
            <a:extLst>
              <a:ext uri="{FF2B5EF4-FFF2-40B4-BE49-F238E27FC236}">
                <a16:creationId xmlns:a16="http://schemas.microsoft.com/office/drawing/2014/main" id="{7375B660-D70B-4515-96CA-CDF0FAFD8066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533401" y="3428997"/>
            <a:ext cx="5426262" cy="437492"/>
          </a:xfrm>
          <a:prstGeom prst="rect">
            <a:avLst/>
          </a:prstGeom>
        </p:spPr>
        <p:txBody>
          <a:bodyPr/>
          <a:lstStyle>
            <a:lvl1pPr algn="l">
              <a:defRPr sz="2800">
                <a:solidFill>
                  <a:srgbClr val="0D4375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algn="l">
              <a:defRPr/>
            </a:lvl2pPr>
            <a:lvl3pPr algn="l">
              <a:defRPr/>
            </a:lvl3pPr>
            <a:lvl4pPr algn="l">
              <a:defRPr/>
            </a:lvl4pPr>
            <a:lvl5pPr algn="l">
              <a:defRPr/>
            </a:lvl5pPr>
          </a:lstStyle>
          <a:p>
            <a:pPr lvl="0"/>
            <a:r>
              <a:rPr lang="es-ES" sz="2800" dirty="0">
                <a:latin typeface="Arial" panose="020B0604020202020204" pitchFamily="34" charset="0"/>
                <a:cs typeface="Arial" panose="020B0604020202020204" pitchFamily="34" charset="0"/>
              </a:rPr>
              <a:t>OBJETIVOS</a:t>
            </a:r>
            <a:endParaRPr lang="es-ES" dirty="0"/>
          </a:p>
        </p:txBody>
      </p:sp>
      <p:pic>
        <p:nvPicPr>
          <p:cNvPr id="4" name="Imagen 3" descr="Dibujo de una persona&#10;&#10;Descripción generada automáticamente con confianza baja">
            <a:extLst>
              <a:ext uri="{FF2B5EF4-FFF2-40B4-BE49-F238E27FC236}">
                <a16:creationId xmlns:a16="http://schemas.microsoft.com/office/drawing/2014/main" id="{EFEE6E45-D9DD-F798-0940-3CA47DC3E8BA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8547" t="1538" r="27754" b="1515"/>
          <a:stretch/>
        </p:blipFill>
        <p:spPr>
          <a:xfrm>
            <a:off x="7371644" y="-1"/>
            <a:ext cx="4820356" cy="68596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74527064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ulos y caja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ítulo 1">
            <a:extLst>
              <a:ext uri="{FF2B5EF4-FFF2-40B4-BE49-F238E27FC236}">
                <a16:creationId xmlns:a16="http://schemas.microsoft.com/office/drawing/2014/main" id="{2D2F1F2B-D66A-43D5-BA44-17C19818BD18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0" y="415687"/>
            <a:ext cx="12192000" cy="654421"/>
          </a:xfrm>
          <a:prstGeom prst="rect">
            <a:avLst/>
          </a:prstGeom>
        </p:spPr>
        <p:txBody>
          <a:bodyPr/>
          <a:lstStyle>
            <a:lvl1pPr algn="ctr">
              <a:defRPr>
                <a:solidFill>
                  <a:srgbClr val="0D4375"/>
                </a:solidFill>
                <a:latin typeface="+mj-lt"/>
              </a:defRPr>
            </a:lvl1pPr>
          </a:lstStyle>
          <a:p>
            <a:r>
              <a:rPr lang="es-ES" dirty="0"/>
              <a:t>TÍTULO DE LA DIAPOSITIVA</a:t>
            </a:r>
          </a:p>
        </p:txBody>
      </p:sp>
      <p:sp>
        <p:nvSpPr>
          <p:cNvPr id="4" name="Marcador de texto 7">
            <a:extLst>
              <a:ext uri="{FF2B5EF4-FFF2-40B4-BE49-F238E27FC236}">
                <a16:creationId xmlns:a16="http://schemas.microsoft.com/office/drawing/2014/main" id="{2BB4AD7A-BD3C-4357-885D-884947F04F7F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358590" y="1272693"/>
            <a:ext cx="11833409" cy="426731"/>
          </a:xfrm>
          <a:prstGeom prst="rect">
            <a:avLst/>
          </a:prstGeom>
        </p:spPr>
        <p:txBody>
          <a:bodyPr/>
          <a:lstStyle>
            <a:lvl1pPr algn="l">
              <a:defRPr sz="2000" b="1">
                <a:latin typeface="+mn-lt"/>
              </a:defRPr>
            </a:lvl1pPr>
          </a:lstStyle>
          <a:p>
            <a:pPr lvl="0"/>
            <a:r>
              <a:rPr lang="es-ES" dirty="0"/>
              <a:t>Haga clic para modificar texto</a:t>
            </a:r>
          </a:p>
        </p:txBody>
      </p:sp>
      <p:sp>
        <p:nvSpPr>
          <p:cNvPr id="5" name="Marcador de texto 11">
            <a:extLst>
              <a:ext uri="{FF2B5EF4-FFF2-40B4-BE49-F238E27FC236}">
                <a16:creationId xmlns:a16="http://schemas.microsoft.com/office/drawing/2014/main" id="{D698B2DB-A4E2-447E-99C2-D43CEF2B3283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358590" y="1699424"/>
            <a:ext cx="11833409" cy="426731"/>
          </a:xfrm>
          <a:prstGeom prst="rect">
            <a:avLst/>
          </a:prstGeom>
        </p:spPr>
        <p:txBody>
          <a:bodyPr/>
          <a:lstStyle>
            <a:lvl1pPr algn="l">
              <a:defRPr sz="1800" b="0">
                <a:latin typeface="+mn-lt"/>
              </a:defRPr>
            </a:lvl1pPr>
          </a:lstStyle>
          <a:p>
            <a:pPr lvl="0"/>
            <a:r>
              <a:rPr lang="es-ES" dirty="0"/>
              <a:t>Haga clic para modificar texto</a:t>
            </a:r>
          </a:p>
        </p:txBody>
      </p:sp>
      <p:sp>
        <p:nvSpPr>
          <p:cNvPr id="6" name="Marcador de texto 5">
            <a:extLst>
              <a:ext uri="{FF2B5EF4-FFF2-40B4-BE49-F238E27FC236}">
                <a16:creationId xmlns:a16="http://schemas.microsoft.com/office/drawing/2014/main" id="{C8CC7527-A643-4F23-9AB8-48D8F01E4C4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358591" y="3241687"/>
            <a:ext cx="2684868" cy="2621184"/>
          </a:xfrm>
          <a:prstGeom prst="rect">
            <a:avLst/>
          </a:prstGeom>
          <a:solidFill>
            <a:srgbClr val="EBC012"/>
          </a:solidFill>
        </p:spPr>
        <p:txBody>
          <a:bodyPr lIns="144000" tIns="216000" rIns="216000" bIns="216000" anchor="ctr"/>
          <a:lstStyle>
            <a:lvl1pPr algn="ctr">
              <a:defRPr sz="1800" b="1">
                <a:solidFill>
                  <a:schemeClr val="tx1"/>
                </a:solidFill>
                <a:latin typeface="+mn-lt"/>
              </a:defRPr>
            </a:lvl1pPr>
            <a:lvl2pPr algn="ctr">
              <a:defRPr sz="1400" b="1">
                <a:solidFill>
                  <a:schemeClr val="bg1"/>
                </a:solidFill>
              </a:defRPr>
            </a:lvl2pPr>
            <a:lvl3pPr algn="ctr">
              <a:defRPr sz="1400" b="1">
                <a:solidFill>
                  <a:schemeClr val="bg1"/>
                </a:solidFill>
              </a:defRPr>
            </a:lvl3pPr>
            <a:lvl4pPr algn="ctr">
              <a:defRPr sz="1400" b="1">
                <a:solidFill>
                  <a:schemeClr val="bg1"/>
                </a:solidFill>
              </a:defRPr>
            </a:lvl4pPr>
            <a:lvl5pPr algn="ctr">
              <a:defRPr sz="1400" b="1">
                <a:solidFill>
                  <a:schemeClr val="bg1"/>
                </a:solidFill>
              </a:defRPr>
            </a:lvl5pPr>
          </a:lstStyle>
          <a:p>
            <a:pPr lvl="0"/>
            <a:endParaRPr lang="es-ES" dirty="0"/>
          </a:p>
        </p:txBody>
      </p:sp>
      <p:sp>
        <p:nvSpPr>
          <p:cNvPr id="7" name="Marcador de texto 5">
            <a:extLst>
              <a:ext uri="{FF2B5EF4-FFF2-40B4-BE49-F238E27FC236}">
                <a16:creationId xmlns:a16="http://schemas.microsoft.com/office/drawing/2014/main" id="{7482E0BB-9397-4541-A7D4-53CABA49FC9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3279162" y="3243283"/>
            <a:ext cx="2684868" cy="2630079"/>
          </a:xfrm>
          <a:prstGeom prst="rect">
            <a:avLst/>
          </a:prstGeom>
          <a:solidFill>
            <a:srgbClr val="8AAE46"/>
          </a:solidFill>
        </p:spPr>
        <p:txBody>
          <a:bodyPr lIns="144000" tIns="216000" rIns="216000" bIns="216000" anchor="ctr"/>
          <a:lstStyle>
            <a:lvl1pPr algn="ctr">
              <a:defRPr sz="1800" b="1">
                <a:solidFill>
                  <a:schemeClr val="tx1"/>
                </a:solidFill>
                <a:latin typeface="+mn-lt"/>
              </a:defRPr>
            </a:lvl1pPr>
            <a:lvl2pPr algn="ctr">
              <a:defRPr sz="1400" b="1">
                <a:solidFill>
                  <a:schemeClr val="bg1"/>
                </a:solidFill>
              </a:defRPr>
            </a:lvl2pPr>
            <a:lvl3pPr algn="ctr">
              <a:defRPr sz="1400" b="1">
                <a:solidFill>
                  <a:schemeClr val="bg1"/>
                </a:solidFill>
              </a:defRPr>
            </a:lvl3pPr>
            <a:lvl4pPr algn="ctr">
              <a:defRPr sz="1400" b="1">
                <a:solidFill>
                  <a:schemeClr val="bg1"/>
                </a:solidFill>
              </a:defRPr>
            </a:lvl4pPr>
            <a:lvl5pPr algn="ctr">
              <a:defRPr sz="1400" b="1">
                <a:solidFill>
                  <a:schemeClr val="bg1"/>
                </a:solidFill>
              </a:defRPr>
            </a:lvl5pPr>
          </a:lstStyle>
          <a:p>
            <a:pPr lvl="0"/>
            <a:endParaRPr lang="es-ES" dirty="0"/>
          </a:p>
        </p:txBody>
      </p:sp>
      <p:sp>
        <p:nvSpPr>
          <p:cNvPr id="8" name="Marcador de texto 5">
            <a:extLst>
              <a:ext uri="{FF2B5EF4-FFF2-40B4-BE49-F238E27FC236}">
                <a16:creationId xmlns:a16="http://schemas.microsoft.com/office/drawing/2014/main" id="{C0ECAAA5-0F56-431A-B5C5-18AE0D2AC16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6199733" y="3241686"/>
            <a:ext cx="2684868" cy="2621184"/>
          </a:xfrm>
          <a:prstGeom prst="rect">
            <a:avLst/>
          </a:prstGeom>
          <a:solidFill>
            <a:srgbClr val="EF762F"/>
          </a:solidFill>
        </p:spPr>
        <p:txBody>
          <a:bodyPr lIns="144000" tIns="216000" rIns="216000" bIns="216000" anchor="ctr"/>
          <a:lstStyle>
            <a:lvl1pPr algn="ctr">
              <a:defRPr sz="1800" b="1">
                <a:solidFill>
                  <a:schemeClr val="tx1"/>
                </a:solidFill>
                <a:latin typeface="+mn-lt"/>
              </a:defRPr>
            </a:lvl1pPr>
            <a:lvl2pPr algn="ctr">
              <a:defRPr sz="1400" b="1">
                <a:solidFill>
                  <a:schemeClr val="bg1"/>
                </a:solidFill>
              </a:defRPr>
            </a:lvl2pPr>
            <a:lvl3pPr algn="ctr">
              <a:defRPr sz="1400" b="1">
                <a:solidFill>
                  <a:schemeClr val="bg1"/>
                </a:solidFill>
              </a:defRPr>
            </a:lvl3pPr>
            <a:lvl4pPr algn="ctr">
              <a:defRPr sz="1400" b="1">
                <a:solidFill>
                  <a:schemeClr val="bg1"/>
                </a:solidFill>
              </a:defRPr>
            </a:lvl4pPr>
            <a:lvl5pPr algn="ctr">
              <a:defRPr sz="1400" b="1">
                <a:solidFill>
                  <a:schemeClr val="bg1"/>
                </a:solidFill>
              </a:defRPr>
            </a:lvl5pPr>
          </a:lstStyle>
          <a:p>
            <a:pPr lvl="0"/>
            <a:endParaRPr lang="es-ES" dirty="0"/>
          </a:p>
        </p:txBody>
      </p:sp>
      <p:sp>
        <p:nvSpPr>
          <p:cNvPr id="9" name="Marcador de texto 5">
            <a:extLst>
              <a:ext uri="{FF2B5EF4-FFF2-40B4-BE49-F238E27FC236}">
                <a16:creationId xmlns:a16="http://schemas.microsoft.com/office/drawing/2014/main" id="{A681B941-AD96-470A-8E68-869B21B4F9D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9148541" y="3241685"/>
            <a:ext cx="2684868" cy="2621184"/>
          </a:xfrm>
          <a:prstGeom prst="rect">
            <a:avLst/>
          </a:prstGeom>
          <a:solidFill>
            <a:srgbClr val="205C7B"/>
          </a:solidFill>
        </p:spPr>
        <p:txBody>
          <a:bodyPr lIns="144000" tIns="216000" rIns="216000" bIns="216000" anchor="ctr"/>
          <a:lstStyle>
            <a:lvl1pPr algn="ctr">
              <a:defRPr sz="1800" b="1">
                <a:solidFill>
                  <a:schemeClr val="bg1"/>
                </a:solidFill>
                <a:latin typeface="+mn-lt"/>
              </a:defRPr>
            </a:lvl1pPr>
            <a:lvl2pPr algn="ctr">
              <a:defRPr sz="1400" b="1">
                <a:solidFill>
                  <a:schemeClr val="bg1"/>
                </a:solidFill>
              </a:defRPr>
            </a:lvl2pPr>
            <a:lvl3pPr algn="ctr">
              <a:defRPr sz="1400" b="1">
                <a:solidFill>
                  <a:schemeClr val="bg1"/>
                </a:solidFill>
              </a:defRPr>
            </a:lvl3pPr>
            <a:lvl4pPr algn="ctr">
              <a:defRPr sz="1400" b="1">
                <a:solidFill>
                  <a:schemeClr val="bg1"/>
                </a:solidFill>
              </a:defRPr>
            </a:lvl4pPr>
            <a:lvl5pPr algn="ctr">
              <a:defRPr sz="1400" b="1">
                <a:solidFill>
                  <a:schemeClr val="bg1"/>
                </a:solidFill>
              </a:defRPr>
            </a:lvl5pPr>
          </a:lstStyle>
          <a:p>
            <a:pPr lvl="0"/>
            <a:endParaRPr lang="es-ES" dirty="0"/>
          </a:p>
        </p:txBody>
      </p:sp>
      <p:sp>
        <p:nvSpPr>
          <p:cNvPr id="10" name="Marcador de texto 2">
            <a:extLst>
              <a:ext uri="{FF2B5EF4-FFF2-40B4-BE49-F238E27FC236}">
                <a16:creationId xmlns:a16="http://schemas.microsoft.com/office/drawing/2014/main" id="{F8D2CCB0-0BE0-4D48-BB86-62947F271B09}"/>
              </a:ext>
            </a:extLst>
          </p:cNvPr>
          <p:cNvSpPr>
            <a:spLocks noGrp="1"/>
          </p:cNvSpPr>
          <p:nvPr>
            <p:ph type="body" idx="16" hasCustomPrompt="1"/>
          </p:nvPr>
        </p:nvSpPr>
        <p:spPr>
          <a:xfrm>
            <a:off x="358592" y="6074518"/>
            <a:ext cx="11474818" cy="262487"/>
          </a:xfrm>
          <a:prstGeom prst="rect">
            <a:avLst/>
          </a:prstGeom>
        </p:spPr>
        <p:txBody>
          <a:bodyPr anchor="t"/>
          <a:lstStyle>
            <a:lvl1pPr marL="0" indent="0" algn="ctr">
              <a:buNone/>
              <a:defRPr sz="1800" b="0" i="1">
                <a:solidFill>
                  <a:srgbClr val="0D4375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 dirty="0"/>
              <a:t>Haga clic para editar pie de gráfico</a:t>
            </a:r>
          </a:p>
        </p:txBody>
      </p:sp>
      <p:sp>
        <p:nvSpPr>
          <p:cNvPr id="11" name="Marcador de texto 11">
            <a:extLst>
              <a:ext uri="{FF2B5EF4-FFF2-40B4-BE49-F238E27FC236}">
                <a16:creationId xmlns:a16="http://schemas.microsoft.com/office/drawing/2014/main" id="{D8C4651C-210D-4DF5-AB5D-B85B5B493DC2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358591" y="2611808"/>
            <a:ext cx="11833409" cy="426731"/>
          </a:xfrm>
          <a:prstGeom prst="rect">
            <a:avLst/>
          </a:prstGeom>
        </p:spPr>
        <p:txBody>
          <a:bodyPr/>
          <a:lstStyle>
            <a:lvl1pPr algn="l">
              <a:defRPr sz="2800" b="1">
                <a:solidFill>
                  <a:srgbClr val="0D4375"/>
                </a:solidFill>
                <a:latin typeface="+mj-lt"/>
              </a:defRPr>
            </a:lvl1pPr>
          </a:lstStyle>
          <a:p>
            <a:pPr lvl="0"/>
            <a:r>
              <a:rPr lang="es-ES" dirty="0"/>
              <a:t>TÍTULO</a:t>
            </a:r>
          </a:p>
        </p:txBody>
      </p:sp>
      <p:sp>
        <p:nvSpPr>
          <p:cNvPr id="2" name="CuadroTexto 1">
            <a:extLst>
              <a:ext uri="{FF2B5EF4-FFF2-40B4-BE49-F238E27FC236}">
                <a16:creationId xmlns:a16="http://schemas.microsoft.com/office/drawing/2014/main" id="{89BEACED-DD05-4C8D-7B5D-9F8122F9DEF3}"/>
              </a:ext>
            </a:extLst>
          </p:cNvPr>
          <p:cNvSpPr txBox="1"/>
          <p:nvPr userDrawn="1"/>
        </p:nvSpPr>
        <p:spPr>
          <a:xfrm>
            <a:off x="11434917" y="6400800"/>
            <a:ext cx="452284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fld id="{92D880E6-DE9E-4572-A558-DC71124FA1D9}" type="slidenum">
              <a:rPr lang="es-ES" sz="1000" b="1" smtClean="0">
                <a:solidFill>
                  <a:schemeClr val="tx2"/>
                </a:solidFill>
              </a:rPr>
              <a:t>‹Nº›</a:t>
            </a:fld>
            <a:endParaRPr lang="es-ES" sz="1000" b="1" dirty="0">
              <a:solidFill>
                <a:schemeClr val="tx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94014798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a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ángulo 2">
            <a:extLst>
              <a:ext uri="{FF2B5EF4-FFF2-40B4-BE49-F238E27FC236}">
                <a16:creationId xmlns:a16="http://schemas.microsoft.com/office/drawing/2014/main" id="{8B33EECA-64A0-4FDD-B3F8-FC5D80FDB15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>
            <a:off x="0" y="4722880"/>
            <a:ext cx="12191999" cy="2135120"/>
          </a:xfrm>
          <a:prstGeom prst="rect">
            <a:avLst/>
          </a:prstGeom>
          <a:blipFill dpi="0" rotWithShape="1">
            <a:blip r:embed="rId2"/>
            <a:srcRect/>
            <a:tile tx="0" ty="0" sx="100000" sy="100000" flip="none" algn="tl"/>
          </a:blip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>
              <a:ln>
                <a:noFill/>
              </a:ln>
            </a:endParaRPr>
          </a:p>
        </p:txBody>
      </p:sp>
      <p:sp>
        <p:nvSpPr>
          <p:cNvPr id="4" name="Título 1">
            <a:extLst>
              <a:ext uri="{FF2B5EF4-FFF2-40B4-BE49-F238E27FC236}">
                <a16:creationId xmlns:a16="http://schemas.microsoft.com/office/drawing/2014/main" id="{BE52375E-B081-406D-8171-D44C7CB89D1C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0" y="415687"/>
            <a:ext cx="12192000" cy="654421"/>
          </a:xfrm>
          <a:prstGeom prst="rect">
            <a:avLst/>
          </a:prstGeom>
        </p:spPr>
        <p:txBody>
          <a:bodyPr/>
          <a:lstStyle>
            <a:lvl1pPr algn="ctr">
              <a:defRPr>
                <a:solidFill>
                  <a:srgbClr val="0D4375"/>
                </a:solidFill>
                <a:latin typeface="+mj-lt"/>
              </a:defRPr>
            </a:lvl1pPr>
          </a:lstStyle>
          <a:p>
            <a:r>
              <a:rPr lang="es-ES" dirty="0"/>
              <a:t>TÍTULO DE LA DIAPOSITIVA</a:t>
            </a:r>
          </a:p>
        </p:txBody>
      </p:sp>
      <p:sp>
        <p:nvSpPr>
          <p:cNvPr id="5" name="Marcador de texto 7">
            <a:extLst>
              <a:ext uri="{FF2B5EF4-FFF2-40B4-BE49-F238E27FC236}">
                <a16:creationId xmlns:a16="http://schemas.microsoft.com/office/drawing/2014/main" id="{4B1DC4F3-DA16-4B22-8386-7DABF05EBB39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0" y="1281658"/>
            <a:ext cx="12191999" cy="426731"/>
          </a:xfrm>
          <a:prstGeom prst="rect">
            <a:avLst/>
          </a:prstGeom>
        </p:spPr>
        <p:txBody>
          <a:bodyPr/>
          <a:lstStyle>
            <a:lvl1pPr algn="ctr">
              <a:defRPr sz="2000" b="1">
                <a:latin typeface="+mn-lt"/>
              </a:defRPr>
            </a:lvl1pPr>
          </a:lstStyle>
          <a:p>
            <a:pPr lvl="0"/>
            <a:r>
              <a:rPr lang="es-ES" dirty="0"/>
              <a:t>Haga clic para modificar texto</a:t>
            </a:r>
          </a:p>
        </p:txBody>
      </p:sp>
      <p:sp>
        <p:nvSpPr>
          <p:cNvPr id="6" name="Marcador de texto 11">
            <a:extLst>
              <a:ext uri="{FF2B5EF4-FFF2-40B4-BE49-F238E27FC236}">
                <a16:creationId xmlns:a16="http://schemas.microsoft.com/office/drawing/2014/main" id="{BFFFB626-BB1B-44E8-AC47-C4D30F19325F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0" y="1708389"/>
            <a:ext cx="12192000" cy="426731"/>
          </a:xfrm>
          <a:prstGeom prst="rect">
            <a:avLst/>
          </a:prstGeom>
        </p:spPr>
        <p:txBody>
          <a:bodyPr/>
          <a:lstStyle>
            <a:lvl1pPr algn="ctr">
              <a:defRPr sz="1800" b="0">
                <a:latin typeface="+mn-lt"/>
              </a:defRPr>
            </a:lvl1pPr>
          </a:lstStyle>
          <a:p>
            <a:pPr lvl="0"/>
            <a:r>
              <a:rPr lang="es-ES" dirty="0"/>
              <a:t>Haga clic para modificar texto</a:t>
            </a:r>
          </a:p>
        </p:txBody>
      </p:sp>
      <p:sp>
        <p:nvSpPr>
          <p:cNvPr id="7" name="Marcador de texto 2">
            <a:extLst>
              <a:ext uri="{FF2B5EF4-FFF2-40B4-BE49-F238E27FC236}">
                <a16:creationId xmlns:a16="http://schemas.microsoft.com/office/drawing/2014/main" id="{D0A1337E-9063-4BBF-99BB-B9D0FCBE7EB9}"/>
              </a:ext>
            </a:extLst>
          </p:cNvPr>
          <p:cNvSpPr>
            <a:spLocks noGrp="1"/>
          </p:cNvSpPr>
          <p:nvPr>
            <p:ph type="body" idx="16" hasCustomPrompt="1"/>
          </p:nvPr>
        </p:nvSpPr>
        <p:spPr>
          <a:xfrm>
            <a:off x="2061328" y="6383787"/>
            <a:ext cx="8625946" cy="263234"/>
          </a:xfrm>
          <a:prstGeom prst="rect">
            <a:avLst/>
          </a:prstGeom>
        </p:spPr>
        <p:txBody>
          <a:bodyPr anchor="t"/>
          <a:lstStyle>
            <a:lvl1pPr marL="0" indent="0" algn="ctr">
              <a:buNone/>
              <a:defRPr sz="1200" b="0" i="1">
                <a:solidFill>
                  <a:schemeClr val="bg1"/>
                </a:solidFill>
                <a:latin typeface="+mn-lt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 dirty="0"/>
              <a:t>Haga clic para editar pie de gráfico</a:t>
            </a:r>
          </a:p>
        </p:txBody>
      </p:sp>
      <p:sp>
        <p:nvSpPr>
          <p:cNvPr id="8" name="Marcador de texto 11">
            <a:extLst>
              <a:ext uri="{FF2B5EF4-FFF2-40B4-BE49-F238E27FC236}">
                <a16:creationId xmlns:a16="http://schemas.microsoft.com/office/drawing/2014/main" id="{4B60F511-8761-4782-88D0-AE523227AF43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3371764" y="2507068"/>
            <a:ext cx="2516584" cy="817192"/>
          </a:xfrm>
          <a:prstGeom prst="rect">
            <a:avLst/>
          </a:prstGeom>
        </p:spPr>
        <p:txBody>
          <a:bodyPr/>
          <a:lstStyle>
            <a:lvl1pPr algn="ctr">
              <a:defRPr sz="4000" b="1">
                <a:solidFill>
                  <a:srgbClr val="0D4375"/>
                </a:solidFill>
                <a:latin typeface="+mj-lt"/>
              </a:defRPr>
            </a:lvl1pPr>
          </a:lstStyle>
          <a:p>
            <a:pPr lvl="0"/>
            <a:r>
              <a:rPr lang="es-ES" dirty="0"/>
              <a:t>+ 20,5 %</a:t>
            </a:r>
          </a:p>
        </p:txBody>
      </p:sp>
      <p:sp>
        <p:nvSpPr>
          <p:cNvPr id="9" name="Marcador de texto 7">
            <a:extLst>
              <a:ext uri="{FF2B5EF4-FFF2-40B4-BE49-F238E27FC236}">
                <a16:creationId xmlns:a16="http://schemas.microsoft.com/office/drawing/2014/main" id="{62138691-1756-48EE-B0A6-888309005052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3371764" y="3377615"/>
            <a:ext cx="2516584" cy="536087"/>
          </a:xfrm>
          <a:prstGeom prst="rect">
            <a:avLst/>
          </a:prstGeom>
        </p:spPr>
        <p:txBody>
          <a:bodyPr/>
          <a:lstStyle>
            <a:lvl1pPr algn="ctr">
              <a:defRPr sz="1800" b="1">
                <a:latin typeface="+mn-lt"/>
              </a:defRPr>
            </a:lvl1pPr>
          </a:lstStyle>
          <a:p>
            <a:pPr lvl="0"/>
            <a:r>
              <a:rPr lang="es-ES" dirty="0"/>
              <a:t>Haga clic para modificar texto</a:t>
            </a:r>
          </a:p>
        </p:txBody>
      </p:sp>
      <p:sp>
        <p:nvSpPr>
          <p:cNvPr id="10" name="Marcador de texto 11">
            <a:extLst>
              <a:ext uri="{FF2B5EF4-FFF2-40B4-BE49-F238E27FC236}">
                <a16:creationId xmlns:a16="http://schemas.microsoft.com/office/drawing/2014/main" id="{7A2D135E-3388-4B61-9125-493C26B8E9C9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6199805" y="2507068"/>
            <a:ext cx="2516584" cy="817192"/>
          </a:xfrm>
          <a:prstGeom prst="rect">
            <a:avLst/>
          </a:prstGeom>
        </p:spPr>
        <p:txBody>
          <a:bodyPr/>
          <a:lstStyle>
            <a:lvl1pPr algn="ctr">
              <a:defRPr sz="4000" b="1">
                <a:solidFill>
                  <a:srgbClr val="0D4375"/>
                </a:solidFill>
                <a:latin typeface="+mj-lt"/>
              </a:defRPr>
            </a:lvl1pPr>
          </a:lstStyle>
          <a:p>
            <a:pPr lvl="0"/>
            <a:r>
              <a:rPr lang="es-ES" dirty="0"/>
              <a:t>+ 20,5 %</a:t>
            </a:r>
          </a:p>
        </p:txBody>
      </p:sp>
      <p:sp>
        <p:nvSpPr>
          <p:cNvPr id="11" name="Marcador de texto 7">
            <a:extLst>
              <a:ext uri="{FF2B5EF4-FFF2-40B4-BE49-F238E27FC236}">
                <a16:creationId xmlns:a16="http://schemas.microsoft.com/office/drawing/2014/main" id="{73E72CD1-77B7-430E-910D-EBC4996917C1}"/>
              </a:ext>
            </a:extLst>
          </p:cNvPr>
          <p:cNvSpPr>
            <a:spLocks noGrp="1"/>
          </p:cNvSpPr>
          <p:nvPr>
            <p:ph type="body" sz="quarter" idx="20" hasCustomPrompt="1"/>
          </p:nvPr>
        </p:nvSpPr>
        <p:spPr>
          <a:xfrm>
            <a:off x="6199805" y="3377615"/>
            <a:ext cx="2516584" cy="536087"/>
          </a:xfrm>
          <a:prstGeom prst="rect">
            <a:avLst/>
          </a:prstGeom>
        </p:spPr>
        <p:txBody>
          <a:bodyPr/>
          <a:lstStyle>
            <a:lvl1pPr algn="ctr">
              <a:defRPr sz="1800" b="1">
                <a:latin typeface="+mn-lt"/>
              </a:defRPr>
            </a:lvl1pPr>
          </a:lstStyle>
          <a:p>
            <a:pPr lvl="0"/>
            <a:r>
              <a:rPr lang="es-ES" dirty="0"/>
              <a:t>Haga clic para modificar texto</a:t>
            </a:r>
          </a:p>
        </p:txBody>
      </p:sp>
      <p:sp>
        <p:nvSpPr>
          <p:cNvPr id="12" name="Marcador de texto 2">
            <a:extLst>
              <a:ext uri="{FF2B5EF4-FFF2-40B4-BE49-F238E27FC236}">
                <a16:creationId xmlns:a16="http://schemas.microsoft.com/office/drawing/2014/main" id="{ACFDBDE7-E6D2-4678-BE22-4E93E7CD8527}"/>
              </a:ext>
            </a:extLst>
          </p:cNvPr>
          <p:cNvSpPr>
            <a:spLocks noGrp="1"/>
          </p:cNvSpPr>
          <p:nvPr>
            <p:ph type="body" idx="21" hasCustomPrompt="1"/>
          </p:nvPr>
        </p:nvSpPr>
        <p:spPr>
          <a:xfrm>
            <a:off x="264324" y="4722880"/>
            <a:ext cx="746329" cy="2135120"/>
          </a:xfrm>
          <a:prstGeom prst="rect">
            <a:avLst/>
          </a:prstGeom>
        </p:spPr>
        <p:txBody>
          <a:bodyPr vert="vert270" anchor="t"/>
          <a:lstStyle>
            <a:lvl1pPr marL="0" indent="0" algn="ctr">
              <a:buNone/>
              <a:defRPr sz="2000" b="1" i="0">
                <a:solidFill>
                  <a:schemeClr val="bg1"/>
                </a:solidFill>
                <a:latin typeface="+mn-lt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 dirty="0"/>
              <a:t>Haga clic para</a:t>
            </a:r>
            <a:br>
              <a:rPr lang="es-ES" dirty="0"/>
            </a:br>
            <a:r>
              <a:rPr lang="es-ES" dirty="0"/>
              <a:t> editar texto</a:t>
            </a:r>
          </a:p>
        </p:txBody>
      </p:sp>
      <p:sp>
        <p:nvSpPr>
          <p:cNvPr id="13" name="Marcador de texto 5">
            <a:extLst>
              <a:ext uri="{FF2B5EF4-FFF2-40B4-BE49-F238E27FC236}">
                <a16:creationId xmlns:a16="http://schemas.microsoft.com/office/drawing/2014/main" id="{EAE1A3D9-2EDC-4277-9063-B98D6981340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2061327" y="4242180"/>
            <a:ext cx="1608762" cy="1840379"/>
          </a:xfrm>
          <a:prstGeom prst="rect">
            <a:avLst/>
          </a:prstGeom>
          <a:solidFill>
            <a:srgbClr val="235D7A"/>
          </a:solidFill>
        </p:spPr>
        <p:txBody>
          <a:bodyPr lIns="144000" tIns="216000" rIns="216000" bIns="216000" anchor="ctr"/>
          <a:lstStyle>
            <a:lvl1pPr algn="ctr">
              <a:defRPr sz="1800" b="1">
                <a:solidFill>
                  <a:schemeClr val="bg1"/>
                </a:solidFill>
                <a:latin typeface="+mn-lt"/>
              </a:defRPr>
            </a:lvl1pPr>
            <a:lvl2pPr algn="ctr">
              <a:defRPr sz="1400" b="1">
                <a:solidFill>
                  <a:schemeClr val="bg1"/>
                </a:solidFill>
              </a:defRPr>
            </a:lvl2pPr>
            <a:lvl3pPr algn="ctr">
              <a:defRPr sz="1400" b="1">
                <a:solidFill>
                  <a:schemeClr val="bg1"/>
                </a:solidFill>
              </a:defRPr>
            </a:lvl3pPr>
            <a:lvl4pPr algn="ctr">
              <a:defRPr sz="1400" b="1">
                <a:solidFill>
                  <a:schemeClr val="bg1"/>
                </a:solidFill>
              </a:defRPr>
            </a:lvl4pPr>
            <a:lvl5pPr algn="ctr">
              <a:defRPr sz="1400" b="1">
                <a:solidFill>
                  <a:schemeClr val="bg1"/>
                </a:solidFill>
              </a:defRPr>
            </a:lvl5pPr>
          </a:lstStyle>
          <a:p>
            <a:pPr lvl="0"/>
            <a:endParaRPr lang="es-ES" dirty="0"/>
          </a:p>
        </p:txBody>
      </p:sp>
      <p:sp>
        <p:nvSpPr>
          <p:cNvPr id="14" name="Marcador de texto 5">
            <a:extLst>
              <a:ext uri="{FF2B5EF4-FFF2-40B4-BE49-F238E27FC236}">
                <a16:creationId xmlns:a16="http://schemas.microsoft.com/office/drawing/2014/main" id="{0FD0A7F9-0788-4F29-9F3C-0644B6D62F8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body" sz="quarter" idx="22"/>
          </p:nvPr>
        </p:nvSpPr>
        <p:spPr>
          <a:xfrm>
            <a:off x="4400389" y="4246149"/>
            <a:ext cx="1608762" cy="1840379"/>
          </a:xfrm>
          <a:prstGeom prst="rect">
            <a:avLst/>
          </a:prstGeom>
          <a:solidFill>
            <a:srgbClr val="235D7A"/>
          </a:solidFill>
        </p:spPr>
        <p:txBody>
          <a:bodyPr lIns="144000" tIns="216000" rIns="216000" bIns="216000" anchor="ctr"/>
          <a:lstStyle>
            <a:lvl1pPr algn="ctr">
              <a:defRPr sz="1800" b="1">
                <a:solidFill>
                  <a:schemeClr val="bg1"/>
                </a:solidFill>
                <a:latin typeface="+mn-lt"/>
              </a:defRPr>
            </a:lvl1pPr>
            <a:lvl2pPr algn="ctr">
              <a:defRPr sz="1400" b="1">
                <a:solidFill>
                  <a:schemeClr val="bg1"/>
                </a:solidFill>
              </a:defRPr>
            </a:lvl2pPr>
            <a:lvl3pPr algn="ctr">
              <a:defRPr sz="1400" b="1">
                <a:solidFill>
                  <a:schemeClr val="bg1"/>
                </a:solidFill>
              </a:defRPr>
            </a:lvl3pPr>
            <a:lvl4pPr algn="ctr">
              <a:defRPr sz="1400" b="1">
                <a:solidFill>
                  <a:schemeClr val="bg1"/>
                </a:solidFill>
              </a:defRPr>
            </a:lvl4pPr>
            <a:lvl5pPr algn="ctr">
              <a:defRPr sz="1400" b="1">
                <a:solidFill>
                  <a:schemeClr val="bg1"/>
                </a:solidFill>
              </a:defRPr>
            </a:lvl5pPr>
          </a:lstStyle>
          <a:p>
            <a:pPr lvl="0"/>
            <a:endParaRPr lang="es-ES" dirty="0"/>
          </a:p>
        </p:txBody>
      </p:sp>
      <p:sp>
        <p:nvSpPr>
          <p:cNvPr id="15" name="Marcador de texto 5">
            <a:extLst>
              <a:ext uri="{FF2B5EF4-FFF2-40B4-BE49-F238E27FC236}">
                <a16:creationId xmlns:a16="http://schemas.microsoft.com/office/drawing/2014/main" id="{3468539A-EC44-461B-9D4B-5AA1B1D3752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body" sz="quarter" idx="23"/>
          </p:nvPr>
        </p:nvSpPr>
        <p:spPr>
          <a:xfrm>
            <a:off x="6739451" y="4229421"/>
            <a:ext cx="1608762" cy="1840379"/>
          </a:xfrm>
          <a:prstGeom prst="rect">
            <a:avLst/>
          </a:prstGeom>
          <a:solidFill>
            <a:srgbClr val="235D7A"/>
          </a:solidFill>
        </p:spPr>
        <p:txBody>
          <a:bodyPr lIns="144000" tIns="216000" rIns="216000" bIns="216000" anchor="ctr"/>
          <a:lstStyle>
            <a:lvl1pPr algn="ctr">
              <a:defRPr sz="1800" b="1">
                <a:solidFill>
                  <a:schemeClr val="bg1"/>
                </a:solidFill>
                <a:latin typeface="+mn-lt"/>
              </a:defRPr>
            </a:lvl1pPr>
            <a:lvl2pPr algn="ctr">
              <a:defRPr sz="1400" b="1">
                <a:solidFill>
                  <a:schemeClr val="bg1"/>
                </a:solidFill>
              </a:defRPr>
            </a:lvl2pPr>
            <a:lvl3pPr algn="ctr">
              <a:defRPr sz="1400" b="1">
                <a:solidFill>
                  <a:schemeClr val="bg1"/>
                </a:solidFill>
              </a:defRPr>
            </a:lvl3pPr>
            <a:lvl4pPr algn="ctr">
              <a:defRPr sz="1400" b="1">
                <a:solidFill>
                  <a:schemeClr val="bg1"/>
                </a:solidFill>
              </a:defRPr>
            </a:lvl4pPr>
            <a:lvl5pPr algn="ctr">
              <a:defRPr sz="1400" b="1">
                <a:solidFill>
                  <a:schemeClr val="bg1"/>
                </a:solidFill>
              </a:defRPr>
            </a:lvl5pPr>
          </a:lstStyle>
          <a:p>
            <a:pPr lvl="0"/>
            <a:endParaRPr lang="es-ES" dirty="0"/>
          </a:p>
        </p:txBody>
      </p:sp>
      <p:sp>
        <p:nvSpPr>
          <p:cNvPr id="16" name="Marcador de texto 5">
            <a:extLst>
              <a:ext uri="{FF2B5EF4-FFF2-40B4-BE49-F238E27FC236}">
                <a16:creationId xmlns:a16="http://schemas.microsoft.com/office/drawing/2014/main" id="{D1A0D3FC-A052-4CF9-99E5-B0A18F5B1B5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body" sz="quarter" idx="24"/>
          </p:nvPr>
        </p:nvSpPr>
        <p:spPr>
          <a:xfrm>
            <a:off x="9078512" y="4229420"/>
            <a:ext cx="1608762" cy="1840379"/>
          </a:xfrm>
          <a:prstGeom prst="rect">
            <a:avLst/>
          </a:prstGeom>
          <a:solidFill>
            <a:srgbClr val="235D7A"/>
          </a:solidFill>
        </p:spPr>
        <p:txBody>
          <a:bodyPr lIns="144000" tIns="216000" rIns="216000" bIns="216000" anchor="ctr"/>
          <a:lstStyle>
            <a:lvl1pPr algn="ctr">
              <a:defRPr sz="1800" b="1">
                <a:solidFill>
                  <a:schemeClr val="bg1"/>
                </a:solidFill>
                <a:latin typeface="+mn-lt"/>
              </a:defRPr>
            </a:lvl1pPr>
            <a:lvl2pPr algn="ctr">
              <a:defRPr sz="1400" b="1">
                <a:solidFill>
                  <a:schemeClr val="bg1"/>
                </a:solidFill>
              </a:defRPr>
            </a:lvl2pPr>
            <a:lvl3pPr algn="ctr">
              <a:defRPr sz="1400" b="1">
                <a:solidFill>
                  <a:schemeClr val="bg1"/>
                </a:solidFill>
              </a:defRPr>
            </a:lvl3pPr>
            <a:lvl4pPr algn="ctr">
              <a:defRPr sz="1400" b="1">
                <a:solidFill>
                  <a:schemeClr val="bg1"/>
                </a:solidFill>
              </a:defRPr>
            </a:lvl4pPr>
            <a:lvl5pPr algn="ctr">
              <a:defRPr sz="1400" b="1">
                <a:solidFill>
                  <a:schemeClr val="bg1"/>
                </a:solidFill>
              </a:defRPr>
            </a:lvl5pPr>
          </a:lstStyle>
          <a:p>
            <a:pPr lvl="0"/>
            <a:endParaRPr lang="es-ES" dirty="0"/>
          </a:p>
        </p:txBody>
      </p:sp>
      <p:sp>
        <p:nvSpPr>
          <p:cNvPr id="17" name="CuadroTexto 16">
            <a:extLst>
              <a:ext uri="{FF2B5EF4-FFF2-40B4-BE49-F238E27FC236}">
                <a16:creationId xmlns:a16="http://schemas.microsoft.com/office/drawing/2014/main" id="{34CF72D2-525C-472D-B106-6C3B28A74445}"/>
              </a:ext>
            </a:extLst>
          </p:cNvPr>
          <p:cNvSpPr txBox="1"/>
          <p:nvPr userDrawn="1"/>
        </p:nvSpPr>
        <p:spPr>
          <a:xfrm>
            <a:off x="11434917" y="6400800"/>
            <a:ext cx="452284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fld id="{92D880E6-DE9E-4572-A558-DC71124FA1D9}" type="slidenum">
              <a:rPr lang="es-ES" sz="1000" b="1" smtClean="0">
                <a:solidFill>
                  <a:schemeClr val="bg1"/>
                </a:solidFill>
              </a:rPr>
              <a:t>‹Nº›</a:t>
            </a:fld>
            <a:endParaRPr lang="es-ES" sz="1000" b="1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5790998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ircul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ircular 28">
            <a:extLst>
              <a:ext uri="{FF2B5EF4-FFF2-40B4-BE49-F238E27FC236}">
                <a16:creationId xmlns:a16="http://schemas.microsoft.com/office/drawing/2014/main" id="{DD145E8B-851C-45D3-B120-3FEB57CC78B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 rot="10800000">
            <a:off x="6325054" y="991054"/>
            <a:ext cx="11733892" cy="11733892"/>
          </a:xfrm>
          <a:prstGeom prst="pie">
            <a:avLst>
              <a:gd name="adj1" fmla="val 0"/>
              <a:gd name="adj2" fmla="val 5411615"/>
            </a:avLst>
          </a:prstGeom>
          <a:solidFill>
            <a:schemeClr val="bg1">
              <a:lumMod val="9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_tradnl" dirty="0">
              <a:solidFill>
                <a:srgbClr val="7030A0"/>
              </a:solidFill>
              <a:latin typeface="Myriad Pro" panose="020B0503030403020204" pitchFamily="34" charset="0"/>
            </a:endParaRPr>
          </a:p>
        </p:txBody>
      </p:sp>
      <p:sp>
        <p:nvSpPr>
          <p:cNvPr id="4" name="Título 1">
            <a:extLst>
              <a:ext uri="{FF2B5EF4-FFF2-40B4-BE49-F238E27FC236}">
                <a16:creationId xmlns:a16="http://schemas.microsoft.com/office/drawing/2014/main" id="{99565C71-DF8B-4E46-B1BB-0395D75FDE93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923826" y="415687"/>
            <a:ext cx="6518965" cy="654421"/>
          </a:xfrm>
          <a:prstGeom prst="rect">
            <a:avLst/>
          </a:prstGeom>
        </p:spPr>
        <p:txBody>
          <a:bodyPr/>
          <a:lstStyle>
            <a:lvl1pPr algn="l">
              <a:defRPr>
                <a:solidFill>
                  <a:srgbClr val="0D4375"/>
                </a:solidFill>
                <a:latin typeface="+mj-lt"/>
              </a:defRPr>
            </a:lvl1pPr>
          </a:lstStyle>
          <a:p>
            <a:r>
              <a:rPr lang="es-ES" dirty="0"/>
              <a:t>TÍTULO DE LA DIAPOSITIVA</a:t>
            </a:r>
          </a:p>
        </p:txBody>
      </p:sp>
      <p:sp>
        <p:nvSpPr>
          <p:cNvPr id="5" name="Marcador de texto 7">
            <a:extLst>
              <a:ext uri="{FF2B5EF4-FFF2-40B4-BE49-F238E27FC236}">
                <a16:creationId xmlns:a16="http://schemas.microsoft.com/office/drawing/2014/main" id="{0EF76703-8667-4C20-A80D-07B2C2B2EA6D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923826" y="1281658"/>
            <a:ext cx="6518965" cy="426731"/>
          </a:xfrm>
          <a:prstGeom prst="rect">
            <a:avLst/>
          </a:prstGeom>
        </p:spPr>
        <p:txBody>
          <a:bodyPr/>
          <a:lstStyle>
            <a:lvl1pPr algn="l">
              <a:defRPr sz="2000" b="1">
                <a:latin typeface="+mn-lt"/>
              </a:defRPr>
            </a:lvl1pPr>
          </a:lstStyle>
          <a:p>
            <a:pPr lvl="0"/>
            <a:r>
              <a:rPr lang="es-ES" dirty="0"/>
              <a:t>Haga clic para modificar texto</a:t>
            </a:r>
          </a:p>
        </p:txBody>
      </p:sp>
      <p:sp>
        <p:nvSpPr>
          <p:cNvPr id="6" name="Marcador de texto 11">
            <a:extLst>
              <a:ext uri="{FF2B5EF4-FFF2-40B4-BE49-F238E27FC236}">
                <a16:creationId xmlns:a16="http://schemas.microsoft.com/office/drawing/2014/main" id="{3625F2B0-05D5-4661-BF2A-FDE9B16CFB21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923826" y="1708389"/>
            <a:ext cx="6518966" cy="426731"/>
          </a:xfrm>
          <a:prstGeom prst="rect">
            <a:avLst/>
          </a:prstGeom>
        </p:spPr>
        <p:txBody>
          <a:bodyPr/>
          <a:lstStyle>
            <a:lvl1pPr algn="l">
              <a:defRPr sz="1800" b="0">
                <a:latin typeface="+mn-lt"/>
              </a:defRPr>
            </a:lvl1pPr>
          </a:lstStyle>
          <a:p>
            <a:pPr lvl="0"/>
            <a:r>
              <a:rPr lang="es-ES" dirty="0"/>
              <a:t>Haga clic para modificar texto</a:t>
            </a:r>
          </a:p>
        </p:txBody>
      </p:sp>
      <p:sp>
        <p:nvSpPr>
          <p:cNvPr id="7" name="Circular 27">
            <a:extLst>
              <a:ext uri="{FF2B5EF4-FFF2-40B4-BE49-F238E27FC236}">
                <a16:creationId xmlns:a16="http://schemas.microsoft.com/office/drawing/2014/main" id="{14758BC2-E02A-40BD-8A6A-38A905B030C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 rot="5400000">
            <a:off x="8059415" y="-4140798"/>
            <a:ext cx="8284577" cy="8284577"/>
          </a:xfrm>
          <a:prstGeom prst="pie">
            <a:avLst>
              <a:gd name="adj1" fmla="val 0"/>
              <a:gd name="adj2" fmla="val 5411615"/>
            </a:avLst>
          </a:prstGeom>
          <a:solidFill>
            <a:srgbClr val="6C8A3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_tradnl" dirty="0">
              <a:solidFill>
                <a:srgbClr val="7030A0"/>
              </a:solidFill>
              <a:latin typeface="Myriad Pro" panose="020B0503030403020204" pitchFamily="34" charset="0"/>
            </a:endParaRPr>
          </a:p>
        </p:txBody>
      </p:sp>
      <p:sp>
        <p:nvSpPr>
          <p:cNvPr id="2" name="CuadroTexto 1">
            <a:extLst>
              <a:ext uri="{FF2B5EF4-FFF2-40B4-BE49-F238E27FC236}">
                <a16:creationId xmlns:a16="http://schemas.microsoft.com/office/drawing/2014/main" id="{88722DBB-6CBB-7504-09C0-DEAEAD682C87}"/>
              </a:ext>
            </a:extLst>
          </p:cNvPr>
          <p:cNvSpPr txBox="1"/>
          <p:nvPr userDrawn="1"/>
        </p:nvSpPr>
        <p:spPr>
          <a:xfrm>
            <a:off x="11434917" y="6400800"/>
            <a:ext cx="452284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fld id="{92D880E6-DE9E-4572-A558-DC71124FA1D9}" type="slidenum">
              <a:rPr lang="es-ES" sz="1000" b="1" smtClean="0">
                <a:solidFill>
                  <a:schemeClr val="tx2"/>
                </a:solidFill>
              </a:rPr>
              <a:t>‹Nº›</a:t>
            </a:fld>
            <a:endParaRPr lang="es-ES" sz="1000" b="1" dirty="0">
              <a:solidFill>
                <a:schemeClr val="tx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518090980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irculo RE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ítulo 1">
            <a:extLst>
              <a:ext uri="{FF2B5EF4-FFF2-40B4-BE49-F238E27FC236}">
                <a16:creationId xmlns:a16="http://schemas.microsoft.com/office/drawing/2014/main" id="{8DF4F4DB-90B3-4E9A-8954-670226F13A03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946297" y="415687"/>
            <a:ext cx="10494336" cy="654421"/>
          </a:xfrm>
          <a:prstGeom prst="rect">
            <a:avLst/>
          </a:prstGeom>
        </p:spPr>
        <p:txBody>
          <a:bodyPr/>
          <a:lstStyle>
            <a:lvl1pPr algn="l">
              <a:defRPr>
                <a:solidFill>
                  <a:srgbClr val="0D4375"/>
                </a:solidFill>
                <a:latin typeface="+mj-lt"/>
              </a:defRPr>
            </a:lvl1pPr>
          </a:lstStyle>
          <a:p>
            <a:r>
              <a:rPr lang="es-ES" dirty="0"/>
              <a:t>TÍTULO DE LA DIAPOSITIVA</a:t>
            </a:r>
          </a:p>
        </p:txBody>
      </p:sp>
      <p:sp>
        <p:nvSpPr>
          <p:cNvPr id="4" name="Marcador de texto 7">
            <a:extLst>
              <a:ext uri="{FF2B5EF4-FFF2-40B4-BE49-F238E27FC236}">
                <a16:creationId xmlns:a16="http://schemas.microsoft.com/office/drawing/2014/main" id="{E47198EE-4D12-4880-A970-369CE993BF20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946297" y="1281658"/>
            <a:ext cx="10494336" cy="426731"/>
          </a:xfrm>
          <a:prstGeom prst="rect">
            <a:avLst/>
          </a:prstGeom>
        </p:spPr>
        <p:txBody>
          <a:bodyPr/>
          <a:lstStyle>
            <a:lvl1pPr algn="l">
              <a:defRPr sz="2000" b="0">
                <a:latin typeface="+mn-lt"/>
              </a:defRPr>
            </a:lvl1pPr>
          </a:lstStyle>
          <a:p>
            <a:pPr lvl="0"/>
            <a:r>
              <a:rPr lang="es-ES" dirty="0"/>
              <a:t>Haga clic para modificar texto</a:t>
            </a:r>
          </a:p>
        </p:txBody>
      </p:sp>
      <p:sp>
        <p:nvSpPr>
          <p:cNvPr id="5" name="Circular 8">
            <a:extLst>
              <a:ext uri="{FF2B5EF4-FFF2-40B4-BE49-F238E27FC236}">
                <a16:creationId xmlns:a16="http://schemas.microsoft.com/office/drawing/2014/main" id="{992F4ED6-0A03-448F-95A3-B4A576BFD36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 rot="16200000">
            <a:off x="-4142289" y="2715711"/>
            <a:ext cx="8284577" cy="8284577"/>
          </a:xfrm>
          <a:prstGeom prst="pie">
            <a:avLst>
              <a:gd name="adj1" fmla="val 0"/>
              <a:gd name="adj2" fmla="val 5411615"/>
            </a:avLst>
          </a:prstGeom>
          <a:solidFill>
            <a:srgbClr val="235D7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_tradnl" dirty="0">
              <a:solidFill>
                <a:srgbClr val="7030A0"/>
              </a:solidFill>
              <a:latin typeface="Myriad Pro" panose="020B0503030403020204" pitchFamily="34" charset="0"/>
            </a:endParaRPr>
          </a:p>
        </p:txBody>
      </p:sp>
      <p:sp>
        <p:nvSpPr>
          <p:cNvPr id="2" name="CuadroTexto 1">
            <a:extLst>
              <a:ext uri="{FF2B5EF4-FFF2-40B4-BE49-F238E27FC236}">
                <a16:creationId xmlns:a16="http://schemas.microsoft.com/office/drawing/2014/main" id="{59F5F737-F8CE-97BA-98C2-CD69CC9AF172}"/>
              </a:ext>
            </a:extLst>
          </p:cNvPr>
          <p:cNvSpPr txBox="1"/>
          <p:nvPr userDrawn="1"/>
        </p:nvSpPr>
        <p:spPr>
          <a:xfrm>
            <a:off x="11434917" y="6400800"/>
            <a:ext cx="452284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fld id="{92D880E6-DE9E-4572-A558-DC71124FA1D9}" type="slidenum">
              <a:rPr lang="es-ES" sz="1000" b="1" smtClean="0">
                <a:solidFill>
                  <a:schemeClr val="tx2"/>
                </a:solidFill>
              </a:rPr>
              <a:t>‹Nº›</a:t>
            </a:fld>
            <a:endParaRPr lang="es-ES" sz="1000" b="1" dirty="0">
              <a:solidFill>
                <a:schemeClr val="tx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72312423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ntraportada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Marcador de texto 11">
            <a:extLst>
              <a:ext uri="{FF2B5EF4-FFF2-40B4-BE49-F238E27FC236}">
                <a16:creationId xmlns:a16="http://schemas.microsoft.com/office/drawing/2014/main" id="{4D5EBA58-0A56-4C98-B836-1719EC64AFC4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3081658" y="5451053"/>
            <a:ext cx="2718578" cy="1049843"/>
          </a:xfrm>
          <a:prstGeom prst="rect">
            <a:avLst/>
          </a:prstGeom>
        </p:spPr>
        <p:txBody>
          <a:bodyPr/>
          <a:lstStyle>
            <a:lvl1pPr algn="l">
              <a:defRPr sz="1800">
                <a:latin typeface="+mn-lt"/>
              </a:defRPr>
            </a:lvl1pPr>
          </a:lstStyle>
          <a:p>
            <a:pPr lvl="0"/>
            <a:r>
              <a:rPr lang="es-ES" dirty="0"/>
              <a:t>Haga clic para modificar texto</a:t>
            </a:r>
          </a:p>
        </p:txBody>
      </p:sp>
      <p:pic>
        <p:nvPicPr>
          <p:cNvPr id="8" name="Imagen 7">
            <a:extLst>
              <a:ext uri="{FF2B5EF4-FFF2-40B4-BE49-F238E27FC236}">
                <a16:creationId xmlns:a16="http://schemas.microsoft.com/office/drawing/2014/main" id="{CBCF844D-ACE6-4533-99D7-6224645A898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583" b="1583"/>
          <a:stretch/>
        </p:blipFill>
        <p:spPr>
          <a:xfrm>
            <a:off x="0" y="0"/>
            <a:ext cx="12192000" cy="4902740"/>
          </a:xfrm>
          <a:prstGeom prst="rect">
            <a:avLst/>
          </a:prstGeom>
        </p:spPr>
      </p:pic>
      <p:pic>
        <p:nvPicPr>
          <p:cNvPr id="9" name="Imagen 8">
            <a:extLst>
              <a:ext uri="{FF2B5EF4-FFF2-40B4-BE49-F238E27FC236}">
                <a16:creationId xmlns:a16="http://schemas.microsoft.com/office/drawing/2014/main" id="{18321FA4-D705-4CC7-945A-A362251E315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42126" y="5265477"/>
            <a:ext cx="2779695" cy="1235419"/>
          </a:xfrm>
          <a:prstGeom prst="rect">
            <a:avLst/>
          </a:prstGeom>
        </p:spPr>
      </p:pic>
      <p:sp>
        <p:nvSpPr>
          <p:cNvPr id="10" name="Triángulo 8">
            <a:extLst>
              <a:ext uri="{FF2B5EF4-FFF2-40B4-BE49-F238E27FC236}">
                <a16:creationId xmlns:a16="http://schemas.microsoft.com/office/drawing/2014/main" id="{DA1E5738-6BA2-43F8-BA67-8109C4F231C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 userDrawn="1"/>
        </p:nvSpPr>
        <p:spPr>
          <a:xfrm rot="5400000">
            <a:off x="5674152" y="5672408"/>
            <a:ext cx="840827" cy="482197"/>
          </a:xfrm>
          <a:prstGeom prst="triangle">
            <a:avLst/>
          </a:prstGeom>
          <a:solidFill>
            <a:schemeClr val="bg1">
              <a:lumMod val="9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_tradnl" dirty="0">
              <a:latin typeface="Myriad Pro" panose="020B0503030403020204" pitchFamily="34" charset="0"/>
            </a:endParaRPr>
          </a:p>
        </p:txBody>
      </p:sp>
      <p:sp>
        <p:nvSpPr>
          <p:cNvPr id="11" name="Título 1">
            <a:extLst>
              <a:ext uri="{FF2B5EF4-FFF2-40B4-BE49-F238E27FC236}">
                <a16:creationId xmlns:a16="http://schemas.microsoft.com/office/drawing/2014/main" id="{8C90F77E-2172-4520-9DBD-BB1218A3297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2777809" y="1818167"/>
            <a:ext cx="6636382" cy="3084573"/>
          </a:xfrm>
          <a:prstGeom prst="rect">
            <a:avLst/>
          </a:prstGeom>
          <a:solidFill>
            <a:srgbClr val="0D4375">
              <a:alpha val="84407"/>
            </a:srgbClr>
          </a:solidFill>
        </p:spPr>
        <p:txBody>
          <a:bodyPr lIns="360000" tIns="46800" rIns="360000" bIns="46800" anchor="ctr"/>
          <a:lstStyle>
            <a:lvl1pPr algn="ctr">
              <a:defRPr sz="2400">
                <a:solidFill>
                  <a:schemeClr val="bg1"/>
                </a:solidFill>
                <a:latin typeface="+mj-lt"/>
              </a:defRPr>
            </a:lvl1pPr>
          </a:lstStyle>
          <a:p>
            <a:r>
              <a:rPr lang="es-ES" dirty="0"/>
              <a:t>“Haga clic para modificar el estilo de título del patrón”</a:t>
            </a:r>
          </a:p>
        </p:txBody>
      </p:sp>
    </p:spTree>
    <p:extLst>
      <p:ext uri="{BB962C8B-B14F-4D97-AF65-F5344CB8AC3E}">
        <p14:creationId xmlns:p14="http://schemas.microsoft.com/office/powerpoint/2010/main" val="4172192713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ntraportada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Imagen 5">
            <a:extLst>
              <a:ext uri="{FF2B5EF4-FFF2-40B4-BE49-F238E27FC236}">
                <a16:creationId xmlns:a16="http://schemas.microsoft.com/office/drawing/2014/main" id="{59376A91-393B-6D6F-0E81-7A51D87EFF0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583" b="1583"/>
          <a:stretch/>
        </p:blipFill>
        <p:spPr>
          <a:xfrm>
            <a:off x="0" y="0"/>
            <a:ext cx="12192000" cy="4902740"/>
          </a:xfrm>
          <a:prstGeom prst="rect">
            <a:avLst/>
          </a:prstGeom>
        </p:spPr>
      </p:pic>
      <p:sp>
        <p:nvSpPr>
          <p:cNvPr id="3" name="Marcador de texto 11">
            <a:extLst>
              <a:ext uri="{FF2B5EF4-FFF2-40B4-BE49-F238E27FC236}">
                <a16:creationId xmlns:a16="http://schemas.microsoft.com/office/drawing/2014/main" id="{78083A20-374F-43EB-AD95-10DD7DA3F83C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4736711" y="5451053"/>
            <a:ext cx="2718578" cy="1049843"/>
          </a:xfrm>
          <a:prstGeom prst="rect">
            <a:avLst/>
          </a:prstGeom>
        </p:spPr>
        <p:txBody>
          <a:bodyPr/>
          <a:lstStyle>
            <a:lvl1pPr algn="ctr">
              <a:defRPr sz="1800">
                <a:latin typeface="+mn-lt"/>
              </a:defRPr>
            </a:lvl1pPr>
          </a:lstStyle>
          <a:p>
            <a:pPr lvl="0"/>
            <a:r>
              <a:rPr lang="es-ES" dirty="0"/>
              <a:t>Haga clic para modificar texto</a:t>
            </a:r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id="{CD8DCBB3-9ED7-2F6F-0FD7-4BC9A780848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2777809" y="1818167"/>
            <a:ext cx="6636382" cy="3084573"/>
          </a:xfrm>
          <a:prstGeom prst="rect">
            <a:avLst/>
          </a:prstGeom>
          <a:solidFill>
            <a:srgbClr val="0D4375">
              <a:alpha val="84407"/>
            </a:srgbClr>
          </a:solidFill>
        </p:spPr>
        <p:txBody>
          <a:bodyPr lIns="360000" tIns="46800" rIns="360000" bIns="46800" anchor="ctr"/>
          <a:lstStyle>
            <a:lvl1pPr algn="ctr">
              <a:defRPr sz="2400">
                <a:solidFill>
                  <a:schemeClr val="bg1"/>
                </a:solidFill>
                <a:latin typeface="+mj-lt"/>
              </a:defRPr>
            </a:lvl1pPr>
          </a:lstStyle>
          <a:p>
            <a:r>
              <a:rPr lang="es-ES" dirty="0"/>
              <a:t>“Haga clic para modificar el estilo de título del patrón”</a:t>
            </a:r>
          </a:p>
        </p:txBody>
      </p:sp>
    </p:spTree>
    <p:extLst>
      <p:ext uri="{BB962C8B-B14F-4D97-AF65-F5344CB8AC3E}">
        <p14:creationId xmlns:p14="http://schemas.microsoft.com/office/powerpoint/2010/main" val="85376665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slideLayout" Target="../slideLayouts/slideLayout1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0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19" Type="http://schemas.openxmlformats.org/officeDocument/2006/relationships/slideLayout" Target="../slideLayouts/slideLayout19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80044303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7" r:id="rId1"/>
    <p:sldLayoutId id="2147483668" r:id="rId2"/>
    <p:sldLayoutId id="2147483649" r:id="rId3"/>
    <p:sldLayoutId id="2147483650" r:id="rId4"/>
    <p:sldLayoutId id="2147483651" r:id="rId5"/>
    <p:sldLayoutId id="2147483652" r:id="rId6"/>
    <p:sldLayoutId id="2147483653" r:id="rId7"/>
    <p:sldLayoutId id="2147483654" r:id="rId8"/>
    <p:sldLayoutId id="2147483655" r:id="rId9"/>
    <p:sldLayoutId id="2147483656" r:id="rId10"/>
    <p:sldLayoutId id="2147483657" r:id="rId11"/>
    <p:sldLayoutId id="2147483658" r:id="rId12"/>
    <p:sldLayoutId id="2147483659" r:id="rId13"/>
    <p:sldLayoutId id="2147483660" r:id="rId14"/>
    <p:sldLayoutId id="2147483661" r:id="rId15"/>
    <p:sldLayoutId id="2147483662" r:id="rId16"/>
    <p:sldLayoutId id="2147483664" r:id="rId17"/>
    <p:sldLayoutId id="2147483665" r:id="rId18"/>
    <p:sldLayoutId id="2147483666" r:id="rId19"/>
  </p:sldLayoutIdLst>
  <p:txStyles>
    <p:titleStyle>
      <a:lvl1pPr algn="ctr" defTabSz="914400" rtl="0" eaLnBrk="1" latinLnBrk="0" hangingPunct="1">
        <a:lnSpc>
          <a:spcPct val="90000"/>
        </a:lnSpc>
        <a:spcBef>
          <a:spcPct val="0"/>
        </a:spcBef>
        <a:buNone/>
        <a:defRPr sz="3600" b="1" kern="1200">
          <a:solidFill>
            <a:srgbClr val="652C80"/>
          </a:solidFill>
          <a:latin typeface="+mj-lt"/>
          <a:ea typeface="+mj-ea"/>
          <a:cs typeface="+mj-cs"/>
        </a:defRPr>
      </a:lvl1pPr>
    </p:titleStyle>
    <p:bodyStyle>
      <a:lvl1pPr marL="0" indent="0" algn="ctr" defTabSz="914400" rtl="0" eaLnBrk="1" latinLnBrk="0" hangingPunct="1">
        <a:lnSpc>
          <a:spcPct val="90000"/>
        </a:lnSpc>
        <a:spcBef>
          <a:spcPts val="1000"/>
        </a:spcBef>
        <a:buFontTx/>
        <a:buNone/>
        <a:defRPr sz="2000" b="1" kern="1200">
          <a:solidFill>
            <a:schemeClr val="tx1">
              <a:lumMod val="65000"/>
              <a:lumOff val="35000"/>
            </a:schemeClr>
          </a:solidFill>
          <a:latin typeface="+mn-lt"/>
          <a:ea typeface="+mn-ea"/>
          <a:cs typeface="+mn-cs"/>
        </a:defRPr>
      </a:lvl1pPr>
      <a:lvl2pPr marL="457200" indent="0" algn="ctr" defTabSz="914400" rtl="0" eaLnBrk="1" latinLnBrk="0" hangingPunct="1">
        <a:lnSpc>
          <a:spcPct val="90000"/>
        </a:lnSpc>
        <a:spcBef>
          <a:spcPts val="500"/>
        </a:spcBef>
        <a:buFontTx/>
        <a:buNone/>
        <a:defRPr sz="1800" kern="1200">
          <a:solidFill>
            <a:schemeClr val="tx1">
              <a:lumMod val="65000"/>
              <a:lumOff val="35000"/>
            </a:schemeClr>
          </a:solidFill>
          <a:latin typeface="+mn-lt"/>
          <a:ea typeface="+mn-ea"/>
          <a:cs typeface="+mn-cs"/>
        </a:defRPr>
      </a:lvl2pPr>
      <a:lvl3pPr marL="914400" indent="0" algn="ctr" defTabSz="914400" rtl="0" eaLnBrk="1" latinLnBrk="0" hangingPunct="1">
        <a:lnSpc>
          <a:spcPct val="90000"/>
        </a:lnSpc>
        <a:spcBef>
          <a:spcPts val="500"/>
        </a:spcBef>
        <a:buFontTx/>
        <a:buNone/>
        <a:defRPr sz="1800" kern="1200">
          <a:solidFill>
            <a:schemeClr val="tx1">
              <a:lumMod val="65000"/>
              <a:lumOff val="35000"/>
            </a:schemeClr>
          </a:solidFill>
          <a:latin typeface="+mn-lt"/>
          <a:ea typeface="+mn-ea"/>
          <a:cs typeface="+mn-cs"/>
        </a:defRPr>
      </a:lvl3pPr>
      <a:lvl4pPr marL="1371600" indent="0" algn="ctr" defTabSz="914400" rtl="0" eaLnBrk="1" latinLnBrk="0" hangingPunct="1">
        <a:lnSpc>
          <a:spcPct val="90000"/>
        </a:lnSpc>
        <a:spcBef>
          <a:spcPts val="500"/>
        </a:spcBef>
        <a:buFontTx/>
        <a:buNone/>
        <a:defRPr sz="1800" kern="1200">
          <a:solidFill>
            <a:schemeClr val="tx1">
              <a:lumMod val="65000"/>
              <a:lumOff val="35000"/>
            </a:schemeClr>
          </a:solidFill>
          <a:latin typeface="+mn-lt"/>
          <a:ea typeface="+mn-ea"/>
          <a:cs typeface="+mn-cs"/>
        </a:defRPr>
      </a:lvl4pPr>
      <a:lvl5pPr marL="1828800" indent="0" algn="ctr" defTabSz="914400" rtl="0" eaLnBrk="1" latinLnBrk="0" hangingPunct="1">
        <a:lnSpc>
          <a:spcPct val="90000"/>
        </a:lnSpc>
        <a:spcBef>
          <a:spcPts val="500"/>
        </a:spcBef>
        <a:buFontTx/>
        <a:buNone/>
        <a:defRPr sz="1800" kern="1200">
          <a:solidFill>
            <a:schemeClr val="tx1">
              <a:lumMod val="65000"/>
              <a:lumOff val="35000"/>
            </a:schemeClr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s-E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3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4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8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Fecha">
            <a:extLst>
              <a:ext uri="{FF2B5EF4-FFF2-40B4-BE49-F238E27FC236}">
                <a16:creationId xmlns:a16="http://schemas.microsoft.com/office/drawing/2014/main" id="{6B135BAB-AA5B-4350-8A05-3F1D7E1F3D38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599854" y="4236653"/>
            <a:ext cx="5224476" cy="354287"/>
          </a:xfrm>
        </p:spPr>
        <p:txBody>
          <a:bodyPr lIns="91440" tIns="45720" rIns="91440" bIns="45720" anchor="ctr"/>
          <a:lstStyle/>
          <a:p>
            <a:r>
              <a:rPr lang="es-ES" dirty="0">
                <a:latin typeface="Calibri"/>
                <a:ea typeface="Calibri"/>
                <a:cs typeface="Calibri"/>
              </a:rPr>
              <a:t>JUNE 2023</a:t>
            </a:r>
          </a:p>
        </p:txBody>
      </p:sp>
      <p:sp>
        <p:nvSpPr>
          <p:cNvPr id="3" name="Título">
            <a:extLst>
              <a:ext uri="{FF2B5EF4-FFF2-40B4-BE49-F238E27FC236}">
                <a16:creationId xmlns:a16="http://schemas.microsoft.com/office/drawing/2014/main" id="{97E1035B-6F87-4A53-A54B-2129881D4D11}"/>
              </a:ext>
            </a:extLst>
          </p:cNvPr>
          <p:cNvSpPr>
            <a:spLocks noGrp="1"/>
          </p:cNvSpPr>
          <p:nvPr>
            <p:ph type="title" idx="4294967295"/>
          </p:nvPr>
        </p:nvSpPr>
        <p:spPr>
          <a:xfrm>
            <a:off x="673937" y="1307884"/>
            <a:ext cx="5862328" cy="1700741"/>
          </a:xfrm>
          <a:prstGeom prst="rect">
            <a:avLst/>
          </a:prstGeom>
        </p:spPr>
        <p:txBody>
          <a:bodyPr lIns="91440" tIns="45720" rIns="91440" bIns="45720" anchor="t"/>
          <a:lstStyle/>
          <a:p>
            <a:pPr algn="l"/>
            <a:r>
              <a:rPr lang="es-ES" sz="4000" b="0" dirty="0">
                <a:solidFill>
                  <a:schemeClr val="bg1"/>
                </a:solidFill>
                <a:ea typeface="+mj-lt"/>
                <a:cs typeface="+mj-lt"/>
              </a:rPr>
              <a:t>THE REGULATION OF PUBLIC OPEN DATA IN THE JUDICIAL SPHERE</a:t>
            </a:r>
            <a:endParaRPr lang="es-ES" dirty="0">
              <a:solidFill>
                <a:schemeClr val="bg1"/>
              </a:solidFill>
              <a:cs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4012245877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Items">
            <a:extLst>
              <a:ext uri="{FF2B5EF4-FFF2-40B4-BE49-F238E27FC236}">
                <a16:creationId xmlns:a16="http://schemas.microsoft.com/office/drawing/2014/main" id="{F1CD217F-EDB2-5000-DFCF-0F5F556D333A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>
          <a:xfrm>
            <a:off x="998471" y="1611902"/>
            <a:ext cx="5435380" cy="2198660"/>
          </a:xfrm>
        </p:spPr>
        <p:txBody>
          <a:bodyPr lIns="91440" tIns="45720" rIns="91440" bIns="45720" anchor="t"/>
          <a:lstStyle/>
          <a:p>
            <a:pPr marL="457200" indent="-457200">
              <a:buAutoNum type="arabicPeriod"/>
            </a:pPr>
            <a:r>
              <a:rPr lang="es-ES" sz="2400" dirty="0" err="1">
                <a:ea typeface="+mn-lt"/>
                <a:cs typeface="+mn-lt"/>
              </a:rPr>
              <a:t>The</a:t>
            </a:r>
            <a:r>
              <a:rPr lang="es-ES" sz="2400" dirty="0">
                <a:ea typeface="+mn-lt"/>
                <a:cs typeface="+mn-lt"/>
              </a:rPr>
              <a:t> general </a:t>
            </a:r>
            <a:r>
              <a:rPr lang="es-ES" sz="2400" dirty="0" err="1">
                <a:ea typeface="+mn-lt"/>
                <a:cs typeface="+mn-lt"/>
              </a:rPr>
              <a:t>context</a:t>
            </a:r>
            <a:r>
              <a:rPr lang="es-ES" sz="2400" dirty="0">
                <a:ea typeface="+mn-lt"/>
                <a:cs typeface="+mn-lt"/>
              </a:rPr>
              <a:t>: </a:t>
            </a:r>
            <a:r>
              <a:rPr lang="es-ES" sz="2400" dirty="0" err="1">
                <a:ea typeface="+mn-lt"/>
                <a:cs typeface="+mn-lt"/>
              </a:rPr>
              <a:t>from</a:t>
            </a:r>
            <a:r>
              <a:rPr lang="es-ES" sz="2400" dirty="0">
                <a:ea typeface="+mn-lt"/>
                <a:cs typeface="+mn-lt"/>
              </a:rPr>
              <a:t> </a:t>
            </a:r>
            <a:r>
              <a:rPr lang="es-ES" sz="2400" dirty="0" err="1">
                <a:ea typeface="+mn-lt"/>
                <a:cs typeface="+mn-lt"/>
              </a:rPr>
              <a:t>digitization</a:t>
            </a:r>
            <a:r>
              <a:rPr lang="es-ES" sz="2400" dirty="0">
                <a:ea typeface="+mn-lt"/>
                <a:cs typeface="+mn-lt"/>
              </a:rPr>
              <a:t> </a:t>
            </a:r>
            <a:r>
              <a:rPr lang="es-ES" sz="2400" dirty="0" err="1">
                <a:ea typeface="+mn-lt"/>
                <a:cs typeface="+mn-lt"/>
              </a:rPr>
              <a:t>to</a:t>
            </a:r>
            <a:r>
              <a:rPr lang="es-ES" sz="2400" dirty="0">
                <a:ea typeface="+mn-lt"/>
                <a:cs typeface="+mn-lt"/>
              </a:rPr>
              <a:t> </a:t>
            </a:r>
            <a:r>
              <a:rPr lang="es-ES" sz="2400" dirty="0" err="1">
                <a:ea typeface="+mn-lt"/>
                <a:cs typeface="+mn-lt"/>
              </a:rPr>
              <a:t>the</a:t>
            </a:r>
            <a:r>
              <a:rPr lang="es-ES" sz="2400" dirty="0">
                <a:ea typeface="+mn-lt"/>
                <a:cs typeface="+mn-lt"/>
              </a:rPr>
              <a:t> digital </a:t>
            </a:r>
            <a:r>
              <a:rPr lang="es-ES" sz="2400" dirty="0" err="1">
                <a:ea typeface="+mn-lt"/>
                <a:cs typeface="+mn-lt"/>
              </a:rPr>
              <a:t>transformation</a:t>
            </a:r>
            <a:r>
              <a:rPr lang="es-ES" sz="2400" dirty="0">
                <a:ea typeface="+mn-lt"/>
                <a:cs typeface="+mn-lt"/>
              </a:rPr>
              <a:t> </a:t>
            </a:r>
            <a:r>
              <a:rPr lang="es-ES" sz="2400" dirty="0" err="1">
                <a:ea typeface="+mn-lt"/>
                <a:cs typeface="+mn-lt"/>
              </a:rPr>
              <a:t>of</a:t>
            </a:r>
            <a:r>
              <a:rPr lang="es-ES" sz="2400" dirty="0">
                <a:ea typeface="+mn-lt"/>
                <a:cs typeface="+mn-lt"/>
              </a:rPr>
              <a:t> </a:t>
            </a:r>
            <a:r>
              <a:rPr lang="es-ES" sz="2400" dirty="0" err="1">
                <a:ea typeface="+mn-lt"/>
                <a:cs typeface="+mn-lt"/>
              </a:rPr>
              <a:t>Justice</a:t>
            </a:r>
            <a:endParaRPr lang="es-ES" dirty="0" err="1">
              <a:ea typeface="+mn-lt"/>
              <a:cs typeface="+mn-lt"/>
            </a:endParaRPr>
          </a:p>
          <a:p>
            <a:pPr marL="457200" indent="-457200">
              <a:buAutoNum type="arabicPeriod"/>
            </a:pPr>
            <a:r>
              <a:rPr lang="es-ES" sz="2400" dirty="0">
                <a:ea typeface="+mn-lt"/>
                <a:cs typeface="+mn-lt"/>
              </a:rPr>
              <a:t> Open data: a premise </a:t>
            </a:r>
            <a:r>
              <a:rPr lang="es-ES" sz="2400" dirty="0" err="1">
                <a:ea typeface="+mn-lt"/>
                <a:cs typeface="+mn-lt"/>
              </a:rPr>
              <a:t>for</a:t>
            </a:r>
            <a:r>
              <a:rPr lang="es-ES" sz="2400" dirty="0">
                <a:ea typeface="+mn-lt"/>
                <a:cs typeface="+mn-lt"/>
              </a:rPr>
              <a:t> </a:t>
            </a:r>
            <a:r>
              <a:rPr lang="es-ES" sz="2400" dirty="0" err="1">
                <a:ea typeface="+mn-lt"/>
                <a:cs typeface="+mn-lt"/>
              </a:rPr>
              <a:t>the</a:t>
            </a:r>
            <a:r>
              <a:rPr lang="es-ES" sz="2400" dirty="0">
                <a:ea typeface="+mn-lt"/>
                <a:cs typeface="+mn-lt"/>
              </a:rPr>
              <a:t> digital </a:t>
            </a:r>
            <a:r>
              <a:rPr lang="es-ES" sz="2400" dirty="0" err="1">
                <a:ea typeface="+mn-lt"/>
                <a:cs typeface="+mn-lt"/>
              </a:rPr>
              <a:t>transformation</a:t>
            </a:r>
            <a:r>
              <a:rPr lang="es-ES" sz="2400" dirty="0">
                <a:ea typeface="+mn-lt"/>
                <a:cs typeface="+mn-lt"/>
              </a:rPr>
              <a:t> </a:t>
            </a:r>
            <a:r>
              <a:rPr lang="es-ES" sz="2400" dirty="0" err="1">
                <a:ea typeface="+mn-lt"/>
                <a:cs typeface="+mn-lt"/>
              </a:rPr>
              <a:t>of</a:t>
            </a:r>
            <a:r>
              <a:rPr lang="es-ES" sz="2400" dirty="0">
                <a:ea typeface="+mn-lt"/>
                <a:cs typeface="+mn-lt"/>
              </a:rPr>
              <a:t> </a:t>
            </a:r>
            <a:r>
              <a:rPr lang="es-ES" sz="2400" dirty="0" err="1">
                <a:ea typeface="+mn-lt"/>
                <a:cs typeface="+mn-lt"/>
              </a:rPr>
              <a:t>Justice</a:t>
            </a:r>
            <a:endParaRPr lang="es-ES" dirty="0" err="1">
              <a:ea typeface="+mn-lt"/>
              <a:cs typeface="+mn-lt"/>
            </a:endParaRPr>
          </a:p>
          <a:p>
            <a:pPr marL="457200" indent="-457200">
              <a:buAutoNum type="arabicPeriod"/>
            </a:pPr>
            <a:r>
              <a:rPr lang="es-ES" sz="2400" dirty="0">
                <a:ea typeface="+mn-lt"/>
                <a:cs typeface="+mn-lt"/>
              </a:rPr>
              <a:t> Data-</a:t>
            </a:r>
            <a:r>
              <a:rPr lang="es-ES" sz="2400" err="1">
                <a:ea typeface="+mn-lt"/>
                <a:cs typeface="+mn-lt"/>
              </a:rPr>
              <a:t>driven</a:t>
            </a:r>
            <a:r>
              <a:rPr lang="es-ES" sz="2400" dirty="0">
                <a:ea typeface="+mn-lt"/>
                <a:cs typeface="+mn-lt"/>
              </a:rPr>
              <a:t> digital </a:t>
            </a:r>
            <a:r>
              <a:rPr lang="es-ES" sz="2400" err="1">
                <a:ea typeface="+mn-lt"/>
                <a:cs typeface="+mn-lt"/>
              </a:rPr>
              <a:t>transformation</a:t>
            </a:r>
            <a:r>
              <a:rPr lang="es-ES" sz="2400" dirty="0">
                <a:ea typeface="+mn-lt"/>
                <a:cs typeface="+mn-lt"/>
              </a:rPr>
              <a:t> in </a:t>
            </a:r>
            <a:r>
              <a:rPr lang="es-ES" sz="2400" err="1">
                <a:ea typeface="+mn-lt"/>
                <a:cs typeface="+mn-lt"/>
              </a:rPr>
              <a:t>the</a:t>
            </a:r>
            <a:r>
              <a:rPr lang="es-ES" sz="2400" dirty="0">
                <a:ea typeface="+mn-lt"/>
                <a:cs typeface="+mn-lt"/>
              </a:rPr>
              <a:t> judicial </a:t>
            </a:r>
            <a:r>
              <a:rPr lang="es-ES" sz="2400" err="1">
                <a:ea typeface="+mn-lt"/>
                <a:cs typeface="+mn-lt"/>
              </a:rPr>
              <a:t>sphere</a:t>
            </a:r>
            <a:endParaRPr lang="es-ES" sz="2400" dirty="0">
              <a:ea typeface="Calibri"/>
              <a:cs typeface="Calibri"/>
            </a:endParaRPr>
          </a:p>
          <a:p>
            <a:pPr marL="457200" indent="-457200">
              <a:buAutoNum type="arabicPeriod"/>
            </a:pPr>
            <a:r>
              <a:rPr lang="es-ES" sz="2400" err="1">
                <a:ea typeface="+mn-lt"/>
                <a:cs typeface="+mn-lt"/>
              </a:rPr>
              <a:t>Difficulties</a:t>
            </a:r>
            <a:r>
              <a:rPr lang="es-ES" sz="2400" dirty="0">
                <a:ea typeface="+mn-lt"/>
                <a:cs typeface="+mn-lt"/>
              </a:rPr>
              <a:t> and </a:t>
            </a:r>
            <a:r>
              <a:rPr lang="es-ES" sz="2400" err="1">
                <a:ea typeface="+mn-lt"/>
                <a:cs typeface="+mn-lt"/>
              </a:rPr>
              <a:t>challenges</a:t>
            </a:r>
            <a:endParaRPr lang="es-ES">
              <a:ea typeface="+mn-lt"/>
              <a:cs typeface="+mn-lt"/>
            </a:endParaRPr>
          </a:p>
          <a:p>
            <a:pPr marL="457200" indent="-457200">
              <a:buAutoNum type="arabicPeriod"/>
            </a:pPr>
            <a:r>
              <a:rPr lang="es-ES" sz="2400" dirty="0" err="1">
                <a:ea typeface="+mn-lt"/>
                <a:cs typeface="+mn-lt"/>
              </a:rPr>
              <a:t>Conclusions</a:t>
            </a:r>
            <a:endParaRPr lang="es-ES">
              <a:ea typeface="Calibri"/>
              <a:cs typeface="Calibri"/>
            </a:endParaRPr>
          </a:p>
          <a:p>
            <a:pPr marL="457200" indent="-457200">
              <a:spcBef>
                <a:spcPts val="2000"/>
              </a:spcBef>
              <a:buAutoNum type="arabicPeriod"/>
            </a:pPr>
            <a:endParaRPr lang="es-ES" sz="2400" dirty="0"/>
          </a:p>
        </p:txBody>
      </p:sp>
      <p:sp>
        <p:nvSpPr>
          <p:cNvPr id="2" name="Título">
            <a:extLst>
              <a:ext uri="{FF2B5EF4-FFF2-40B4-BE49-F238E27FC236}">
                <a16:creationId xmlns:a16="http://schemas.microsoft.com/office/drawing/2014/main" id="{F4400E03-5210-6FE8-9532-29FF8D855D0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98471" y="956344"/>
            <a:ext cx="6518965" cy="654421"/>
          </a:xfrm>
        </p:spPr>
        <p:txBody>
          <a:bodyPr lIns="91440" tIns="45720" rIns="91440" bIns="45720" anchor="t"/>
          <a:lstStyle/>
          <a:p>
            <a:r>
              <a:rPr lang="es-ES" dirty="0"/>
              <a:t>INDEX</a:t>
            </a:r>
          </a:p>
        </p:txBody>
      </p:sp>
    </p:spTree>
    <p:extLst>
      <p:ext uri="{BB962C8B-B14F-4D97-AF65-F5344CB8AC3E}">
        <p14:creationId xmlns:p14="http://schemas.microsoft.com/office/powerpoint/2010/main" val="2310388124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Enlaces">
            <a:extLst>
              <a:ext uri="{FF2B5EF4-FFF2-40B4-BE49-F238E27FC236}">
                <a16:creationId xmlns:a16="http://schemas.microsoft.com/office/drawing/2014/main" id="{49C3D27E-3E52-3045-711C-7AA93E27DAC9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533401" y="4122738"/>
            <a:ext cx="6363878" cy="2224796"/>
          </a:xfrm>
        </p:spPr>
        <p:txBody>
          <a:bodyPr lIns="91440" tIns="45720" rIns="91440" bIns="45720" anchor="t"/>
          <a:lstStyle/>
          <a:p>
            <a:r>
              <a:rPr lang="es-ES" sz="1400" dirty="0" err="1">
                <a:ea typeface="+mn-lt"/>
                <a:cs typeface="+mn-lt"/>
              </a:rPr>
              <a:t>Identify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the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main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challenges</a:t>
            </a:r>
            <a:r>
              <a:rPr lang="es-ES" sz="1400" dirty="0">
                <a:ea typeface="+mn-lt"/>
                <a:cs typeface="+mn-lt"/>
              </a:rPr>
              <a:t> and </a:t>
            </a:r>
            <a:r>
              <a:rPr lang="es-ES" sz="1400" dirty="0" err="1">
                <a:ea typeface="+mn-lt"/>
                <a:cs typeface="+mn-lt"/>
              </a:rPr>
              <a:t>difficulties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posed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by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the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implementation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of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the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current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regulatory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framework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on</a:t>
            </a:r>
            <a:r>
              <a:rPr lang="es-ES" sz="1400" dirty="0">
                <a:ea typeface="+mn-lt"/>
                <a:cs typeface="+mn-lt"/>
              </a:rPr>
              <a:t> open data and </a:t>
            </a:r>
            <a:r>
              <a:rPr lang="es-ES" sz="1400" dirty="0" err="1">
                <a:ea typeface="+mn-lt"/>
                <a:cs typeface="+mn-lt"/>
              </a:rPr>
              <a:t>reuse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of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public</a:t>
            </a:r>
            <a:r>
              <a:rPr lang="es-ES" sz="1400" dirty="0">
                <a:ea typeface="+mn-lt"/>
                <a:cs typeface="+mn-lt"/>
              </a:rPr>
              <a:t> sector </a:t>
            </a:r>
            <a:r>
              <a:rPr lang="es-ES" sz="1400" dirty="0" err="1">
                <a:ea typeface="+mn-lt"/>
                <a:cs typeface="+mn-lt"/>
              </a:rPr>
              <a:t>information</a:t>
            </a:r>
            <a:r>
              <a:rPr lang="es-ES" sz="1400" dirty="0">
                <a:ea typeface="+mn-lt"/>
                <a:cs typeface="+mn-lt"/>
              </a:rPr>
              <a:t> in </a:t>
            </a:r>
            <a:r>
              <a:rPr lang="es-ES" sz="1400" dirty="0" err="1">
                <a:ea typeface="+mn-lt"/>
                <a:cs typeface="+mn-lt"/>
              </a:rPr>
              <a:t>the</a:t>
            </a:r>
            <a:r>
              <a:rPr lang="es-ES" sz="1400" dirty="0">
                <a:ea typeface="+mn-lt"/>
                <a:cs typeface="+mn-lt"/>
              </a:rPr>
              <a:t> judicial </a:t>
            </a:r>
            <a:r>
              <a:rPr lang="es-ES" sz="1400" dirty="0" err="1">
                <a:ea typeface="+mn-lt"/>
                <a:cs typeface="+mn-lt"/>
              </a:rPr>
              <a:t>field</a:t>
            </a:r>
            <a:r>
              <a:rPr lang="es-ES" sz="1400" dirty="0">
                <a:ea typeface="+mn-lt"/>
                <a:cs typeface="+mn-lt"/>
              </a:rPr>
              <a:t>.</a:t>
            </a:r>
          </a:p>
          <a:p>
            <a:r>
              <a:rPr lang="es-ES" sz="1400" dirty="0" err="1">
                <a:ea typeface="+mn-lt"/>
                <a:cs typeface="+mn-lt"/>
              </a:rPr>
              <a:t>To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offer</a:t>
            </a:r>
            <a:r>
              <a:rPr lang="es-ES" sz="1400" dirty="0">
                <a:ea typeface="+mn-lt"/>
                <a:cs typeface="+mn-lt"/>
              </a:rPr>
              <a:t> concrete </a:t>
            </a:r>
            <a:r>
              <a:rPr lang="es-ES" sz="1400" dirty="0" err="1">
                <a:ea typeface="+mn-lt"/>
                <a:cs typeface="+mn-lt"/>
              </a:rPr>
              <a:t>examples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that</a:t>
            </a:r>
            <a:r>
              <a:rPr lang="es-ES" sz="1400" dirty="0">
                <a:ea typeface="+mn-lt"/>
                <a:cs typeface="+mn-lt"/>
              </a:rPr>
              <a:t> serve </a:t>
            </a:r>
            <a:r>
              <a:rPr lang="es-ES" sz="1400" dirty="0" err="1">
                <a:ea typeface="+mn-lt"/>
                <a:cs typeface="+mn-lt"/>
              </a:rPr>
              <a:t>to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illustrate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the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possibilities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of</a:t>
            </a:r>
            <a:r>
              <a:rPr lang="es-ES" sz="1400" dirty="0">
                <a:ea typeface="+mn-lt"/>
                <a:cs typeface="+mn-lt"/>
              </a:rPr>
              <a:t> digital </a:t>
            </a:r>
            <a:r>
              <a:rPr lang="es-ES" sz="1400" dirty="0" err="1">
                <a:ea typeface="+mn-lt"/>
                <a:cs typeface="+mn-lt"/>
              </a:rPr>
              <a:t>transformation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of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the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Administration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of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Justice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based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on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the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opening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of</a:t>
            </a:r>
            <a:r>
              <a:rPr lang="es-ES" sz="1400" dirty="0">
                <a:ea typeface="+mn-lt"/>
                <a:cs typeface="+mn-lt"/>
              </a:rPr>
              <a:t> data.</a:t>
            </a:r>
            <a:endParaRPr lang="es-ES" dirty="0">
              <a:ea typeface="+mn-lt"/>
              <a:cs typeface="+mn-lt"/>
            </a:endParaRPr>
          </a:p>
          <a:p>
            <a:pPr>
              <a:lnSpc>
                <a:spcPct val="100000"/>
              </a:lnSpc>
            </a:pPr>
            <a:r>
              <a:rPr lang="es-ES" sz="1400" dirty="0" err="1">
                <a:ea typeface="+mn-lt"/>
                <a:cs typeface="+mn-lt"/>
              </a:rPr>
              <a:t>Based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on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the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progress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made</a:t>
            </a:r>
            <a:r>
              <a:rPr lang="es-ES" sz="1400" dirty="0">
                <a:ea typeface="+mn-lt"/>
                <a:cs typeface="+mn-lt"/>
              </a:rPr>
              <a:t>, </a:t>
            </a:r>
            <a:r>
              <a:rPr lang="es-ES" sz="1400" dirty="0" err="1">
                <a:ea typeface="+mn-lt"/>
                <a:cs typeface="+mn-lt"/>
              </a:rPr>
              <a:t>raise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the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need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for</a:t>
            </a:r>
            <a:r>
              <a:rPr lang="es-ES" sz="1400" dirty="0">
                <a:ea typeface="+mn-lt"/>
                <a:cs typeface="+mn-lt"/>
              </a:rPr>
              <a:t> a </a:t>
            </a:r>
            <a:r>
              <a:rPr lang="es-ES" sz="1400" dirty="0" err="1">
                <a:ea typeface="+mn-lt"/>
                <a:cs typeface="+mn-lt"/>
              </a:rPr>
              <a:t>specific</a:t>
            </a:r>
            <a:r>
              <a:rPr lang="es-ES" sz="1400" dirty="0">
                <a:ea typeface="+mn-lt"/>
                <a:cs typeface="+mn-lt"/>
              </a:rPr>
              <a:t> data </a:t>
            </a:r>
            <a:r>
              <a:rPr lang="es-ES" sz="1400" dirty="0" err="1">
                <a:ea typeface="+mn-lt"/>
                <a:cs typeface="+mn-lt"/>
              </a:rPr>
              <a:t>governance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model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for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the</a:t>
            </a:r>
            <a:r>
              <a:rPr lang="es-ES" sz="1400" dirty="0">
                <a:ea typeface="+mn-lt"/>
                <a:cs typeface="+mn-lt"/>
              </a:rPr>
              <a:t> judicial </a:t>
            </a:r>
            <a:r>
              <a:rPr lang="es-ES" sz="1400" dirty="0" err="1">
                <a:ea typeface="+mn-lt"/>
                <a:cs typeface="+mn-lt"/>
              </a:rPr>
              <a:t>sphere</a:t>
            </a:r>
            <a:r>
              <a:rPr lang="es-ES" sz="1400" dirty="0">
                <a:ea typeface="+mn-lt"/>
                <a:cs typeface="+mn-lt"/>
              </a:rPr>
              <a:t>, </a:t>
            </a:r>
            <a:r>
              <a:rPr lang="es-ES" sz="1400" dirty="0" err="1">
                <a:ea typeface="+mn-lt"/>
                <a:cs typeface="+mn-lt"/>
              </a:rPr>
              <a:t>taking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into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account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its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singularities</a:t>
            </a:r>
            <a:r>
              <a:rPr lang="es-ES" sz="1400" dirty="0">
                <a:ea typeface="+mn-lt"/>
                <a:cs typeface="+mn-lt"/>
              </a:rPr>
              <a:t>.</a:t>
            </a:r>
            <a:endParaRPr lang="es-ES" dirty="0">
              <a:ea typeface="+mn-lt"/>
              <a:cs typeface="+mn-lt"/>
            </a:endParaRPr>
          </a:p>
        </p:txBody>
      </p:sp>
      <p:sp>
        <p:nvSpPr>
          <p:cNvPr id="10" name="Título2">
            <a:extLst>
              <a:ext uri="{FF2B5EF4-FFF2-40B4-BE49-F238E27FC236}">
                <a16:creationId xmlns:a16="http://schemas.microsoft.com/office/drawing/2014/main" id="{A732A8C3-777F-164F-B381-5B23B1BB9F7D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533401" y="3323164"/>
            <a:ext cx="5426262" cy="437492"/>
          </a:xfrm>
        </p:spPr>
        <p:txBody>
          <a:bodyPr lIns="91440" tIns="45720" rIns="91440" bIns="45720" anchor="t"/>
          <a:lstStyle/>
          <a:p>
            <a:r>
              <a:rPr lang="es-ES" sz="2000" dirty="0">
                <a:latin typeface="+mj-lt"/>
                <a:cs typeface="+mn-cs"/>
              </a:rPr>
              <a:t>In </a:t>
            </a:r>
            <a:r>
              <a:rPr lang="es-ES" sz="2000" dirty="0" err="1">
                <a:latin typeface="+mj-lt"/>
                <a:cs typeface="+mn-cs"/>
              </a:rPr>
              <a:t>relation</a:t>
            </a:r>
            <a:r>
              <a:rPr lang="es-ES" sz="2000" dirty="0">
                <a:latin typeface="+mj-lt"/>
                <a:cs typeface="+mn-cs"/>
              </a:rPr>
              <a:t> </a:t>
            </a:r>
            <a:r>
              <a:rPr lang="es-ES" sz="2000" dirty="0" err="1">
                <a:latin typeface="+mj-lt"/>
                <a:cs typeface="+mn-cs"/>
              </a:rPr>
              <a:t>to</a:t>
            </a:r>
            <a:r>
              <a:rPr lang="es-ES" sz="2000" dirty="0">
                <a:latin typeface="+mj-lt"/>
                <a:cs typeface="+mn-cs"/>
              </a:rPr>
              <a:t> </a:t>
            </a:r>
            <a:r>
              <a:rPr lang="es-ES" sz="2000" dirty="0" err="1">
                <a:latin typeface="+mj-lt"/>
                <a:cs typeface="+mn-cs"/>
              </a:rPr>
              <a:t>this</a:t>
            </a:r>
            <a:r>
              <a:rPr lang="es-ES" sz="2000" dirty="0">
                <a:latin typeface="+mj-lt"/>
                <a:cs typeface="+mn-cs"/>
              </a:rPr>
              <a:t> </a:t>
            </a:r>
            <a:r>
              <a:rPr lang="es-ES" sz="2000" dirty="0" err="1">
                <a:latin typeface="+mj-lt"/>
                <a:cs typeface="+mn-cs"/>
              </a:rPr>
              <a:t>challenge</a:t>
            </a:r>
            <a:r>
              <a:rPr lang="es-ES" sz="2000" dirty="0">
                <a:latin typeface="+mj-lt"/>
                <a:cs typeface="+mn-cs"/>
              </a:rPr>
              <a:t>, </a:t>
            </a:r>
            <a:r>
              <a:rPr lang="es-ES" sz="2000" dirty="0" err="1">
                <a:latin typeface="+mj-lt"/>
                <a:cs typeface="+mn-cs"/>
              </a:rPr>
              <a:t>the</a:t>
            </a:r>
            <a:r>
              <a:rPr lang="es-ES" sz="2000" dirty="0">
                <a:latin typeface="+mj-lt"/>
                <a:cs typeface="+mn-cs"/>
              </a:rPr>
              <a:t> </a:t>
            </a:r>
            <a:r>
              <a:rPr lang="es-ES" sz="2000" dirty="0" err="1">
                <a:latin typeface="+mj-lt"/>
                <a:cs typeface="+mn-cs"/>
              </a:rPr>
              <a:t>report</a:t>
            </a:r>
            <a:r>
              <a:rPr lang="es-ES" sz="2000" dirty="0">
                <a:latin typeface="+mj-lt"/>
                <a:cs typeface="+mn-cs"/>
              </a:rPr>
              <a:t> </a:t>
            </a:r>
            <a:r>
              <a:rPr lang="es-ES" sz="2000" dirty="0" err="1">
                <a:latin typeface="+mj-lt"/>
                <a:cs typeface="+mn-cs"/>
              </a:rPr>
              <a:t>aims</a:t>
            </a:r>
            <a:r>
              <a:rPr lang="es-ES" sz="2000" dirty="0">
                <a:latin typeface="+mj-lt"/>
                <a:cs typeface="+mn-cs"/>
              </a:rPr>
              <a:t> </a:t>
            </a:r>
            <a:r>
              <a:rPr lang="es-ES" sz="2000" dirty="0" err="1">
                <a:latin typeface="+mj-lt"/>
                <a:cs typeface="+mn-cs"/>
              </a:rPr>
              <a:t>to</a:t>
            </a:r>
            <a:r>
              <a:rPr lang="es-ES" sz="2000" dirty="0">
                <a:latin typeface="+mj-lt"/>
                <a:cs typeface="+mn-cs"/>
              </a:rPr>
              <a:t>.</a:t>
            </a:r>
            <a:endParaRPr lang="es-ES" dirty="0">
              <a:cs typeface="+mn-cs"/>
            </a:endParaRPr>
          </a:p>
        </p:txBody>
      </p:sp>
      <p:sp>
        <p:nvSpPr>
          <p:cNvPr id="8" name="Texto destacado">
            <a:extLst>
              <a:ext uri="{FF2B5EF4-FFF2-40B4-BE49-F238E27FC236}">
                <a16:creationId xmlns:a16="http://schemas.microsoft.com/office/drawing/2014/main" id="{31A11D0C-F4D1-74DB-306C-B5D4F707060B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>
          <a:xfrm>
            <a:off x="533400" y="1596476"/>
            <a:ext cx="6363878" cy="1627278"/>
          </a:xfrm>
        </p:spPr>
        <p:txBody>
          <a:bodyPr lIns="360000" tIns="216000" rIns="360000" bIns="216000" anchor="t"/>
          <a:lstStyle/>
          <a:p>
            <a:r>
              <a:rPr lang="es-ES" dirty="0" err="1">
                <a:ea typeface="+mn-lt"/>
                <a:cs typeface="+mn-lt"/>
              </a:rPr>
              <a:t>The</a:t>
            </a:r>
            <a:r>
              <a:rPr lang="es-ES" dirty="0">
                <a:ea typeface="+mn-lt"/>
                <a:cs typeface="+mn-lt"/>
              </a:rPr>
              <a:t> digital </a:t>
            </a:r>
            <a:r>
              <a:rPr lang="es-ES" dirty="0" err="1">
                <a:ea typeface="+mn-lt"/>
                <a:cs typeface="+mn-lt"/>
              </a:rPr>
              <a:t>transformation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of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Justice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requires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an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approach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to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document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management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based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on</a:t>
            </a:r>
            <a:r>
              <a:rPr lang="es-ES" dirty="0">
                <a:ea typeface="+mn-lt"/>
                <a:cs typeface="+mn-lt"/>
              </a:rPr>
              <a:t> data and </a:t>
            </a:r>
            <a:r>
              <a:rPr lang="es-ES" dirty="0" err="1">
                <a:ea typeface="+mn-lt"/>
                <a:cs typeface="+mn-lt"/>
              </a:rPr>
              <a:t>its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openness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that</a:t>
            </a:r>
            <a:r>
              <a:rPr lang="es-ES" dirty="0">
                <a:ea typeface="+mn-lt"/>
                <a:cs typeface="+mn-lt"/>
              </a:rPr>
              <a:t>, </a:t>
            </a:r>
            <a:r>
              <a:rPr lang="es-ES" dirty="0" err="1">
                <a:ea typeface="+mn-lt"/>
                <a:cs typeface="+mn-lt"/>
              </a:rPr>
              <a:t>through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interoperability</a:t>
            </a:r>
            <a:r>
              <a:rPr lang="es-ES" dirty="0">
                <a:ea typeface="+mn-lt"/>
                <a:cs typeface="+mn-lt"/>
              </a:rPr>
              <a:t> and </a:t>
            </a:r>
            <a:r>
              <a:rPr lang="es-ES" dirty="0" err="1">
                <a:ea typeface="+mn-lt"/>
                <a:cs typeface="+mn-lt"/>
              </a:rPr>
              <a:t>the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interconnection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of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different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sources</a:t>
            </a:r>
            <a:r>
              <a:rPr lang="es-ES" dirty="0">
                <a:ea typeface="+mn-lt"/>
                <a:cs typeface="+mn-lt"/>
              </a:rPr>
              <a:t>, </a:t>
            </a:r>
            <a:r>
              <a:rPr lang="es-ES" dirty="0" err="1">
                <a:ea typeface="+mn-lt"/>
                <a:cs typeface="+mn-lt"/>
              </a:rPr>
              <a:t>facilitates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its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reuse</a:t>
            </a:r>
            <a:r>
              <a:rPr lang="es-ES" dirty="0">
                <a:ea typeface="+mn-lt"/>
                <a:cs typeface="+mn-lt"/>
              </a:rPr>
              <a:t> in </a:t>
            </a:r>
            <a:r>
              <a:rPr lang="es-ES" dirty="0" err="1">
                <a:ea typeface="+mn-lt"/>
                <a:cs typeface="+mn-lt"/>
              </a:rPr>
              <a:t>an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automated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manner</a:t>
            </a:r>
            <a:r>
              <a:rPr lang="es-ES" dirty="0">
                <a:ea typeface="+mn-lt"/>
                <a:cs typeface="+mn-lt"/>
              </a:rPr>
              <a:t>.</a:t>
            </a:r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id="{DE19925F-7124-E1DB-8758-549DF2D286E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 lIns="91440" tIns="45720" rIns="91440" bIns="45720" anchor="t"/>
          <a:lstStyle/>
          <a:p>
            <a:r>
              <a:rPr lang="es-ES" dirty="0">
                <a:ea typeface="+mj-lt"/>
                <a:cs typeface="+mj-lt"/>
              </a:rPr>
              <a:t>SUMMARY</a:t>
            </a:r>
            <a:endParaRPr lang="es-ES" dirty="0"/>
          </a:p>
        </p:txBody>
      </p:sp>
    </p:spTree>
    <p:extLst>
      <p:ext uri="{BB962C8B-B14F-4D97-AF65-F5344CB8AC3E}">
        <p14:creationId xmlns:p14="http://schemas.microsoft.com/office/powerpoint/2010/main" val="3445022798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Enlaces">
            <a:extLst>
              <a:ext uri="{FF2B5EF4-FFF2-40B4-BE49-F238E27FC236}">
                <a16:creationId xmlns:a16="http://schemas.microsoft.com/office/drawing/2014/main" id="{49C3D27E-3E52-3045-711C-7AA93E27DAC9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533401" y="2200298"/>
            <a:ext cx="6363878" cy="2224796"/>
          </a:xfrm>
        </p:spPr>
        <p:txBody>
          <a:bodyPr lIns="91440" tIns="45720" rIns="91440" bIns="45720" anchor="t"/>
          <a:lstStyle/>
          <a:p>
            <a:r>
              <a:rPr lang="es-ES" sz="1400" dirty="0" err="1">
                <a:ea typeface="+mn-lt"/>
                <a:cs typeface="+mn-lt"/>
              </a:rPr>
              <a:t>Significant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progress</a:t>
            </a:r>
            <a:r>
              <a:rPr lang="es-ES" sz="1400" dirty="0">
                <a:ea typeface="+mn-lt"/>
                <a:cs typeface="+mn-lt"/>
              </a:rPr>
              <a:t> in </a:t>
            </a:r>
            <a:r>
              <a:rPr lang="es-ES" sz="1400" dirty="0" err="1">
                <a:ea typeface="+mn-lt"/>
                <a:cs typeface="+mn-lt"/>
              </a:rPr>
              <a:t>the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technological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modernization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of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Justice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with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Law</a:t>
            </a:r>
            <a:r>
              <a:rPr lang="es-ES" sz="1400" dirty="0">
                <a:ea typeface="+mn-lt"/>
                <a:cs typeface="+mn-lt"/>
              </a:rPr>
              <a:t> 18/2011</a:t>
            </a:r>
            <a:endParaRPr lang="es-ES" dirty="0">
              <a:ea typeface="+mn-lt"/>
              <a:cs typeface="+mn-lt"/>
            </a:endParaRPr>
          </a:p>
          <a:p>
            <a:endParaRPr lang="es-ES"/>
          </a:p>
          <a:p>
            <a:r>
              <a:rPr lang="es-ES" sz="1400" dirty="0" err="1">
                <a:ea typeface="+mn-lt"/>
                <a:cs typeface="+mn-lt"/>
              </a:rPr>
              <a:t>The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relevant</a:t>
            </a:r>
            <a:r>
              <a:rPr lang="es-ES" sz="1400" dirty="0">
                <a:ea typeface="+mn-lt"/>
                <a:cs typeface="+mn-lt"/>
              </a:rPr>
              <a:t> role </a:t>
            </a:r>
            <a:r>
              <a:rPr lang="es-ES" sz="1400" dirty="0" err="1">
                <a:ea typeface="+mn-lt"/>
                <a:cs typeface="+mn-lt"/>
              </a:rPr>
              <a:t>of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the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State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Technical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Committee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for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the</a:t>
            </a:r>
            <a:r>
              <a:rPr lang="es-ES" sz="1400" dirty="0">
                <a:ea typeface="+mn-lt"/>
                <a:cs typeface="+mn-lt"/>
              </a:rPr>
              <a:t> Electronic </a:t>
            </a:r>
            <a:r>
              <a:rPr lang="es-ES" sz="1400" dirty="0" err="1">
                <a:ea typeface="+mn-lt"/>
                <a:cs typeface="+mn-lt"/>
              </a:rPr>
              <a:t>Administration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of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Justice</a:t>
            </a:r>
            <a:r>
              <a:rPr lang="es-ES" sz="1400" dirty="0">
                <a:ea typeface="+mn-lt"/>
                <a:cs typeface="+mn-lt"/>
              </a:rPr>
              <a:t>.</a:t>
            </a:r>
            <a:endParaRPr lang="es-ES" dirty="0"/>
          </a:p>
          <a:p>
            <a:endParaRPr lang="es-ES"/>
          </a:p>
          <a:p>
            <a:r>
              <a:rPr lang="es-ES" sz="1400" dirty="0" err="1">
                <a:ea typeface="+mn-lt"/>
                <a:cs typeface="+mn-lt"/>
              </a:rPr>
              <a:t>Towards</a:t>
            </a:r>
            <a:r>
              <a:rPr lang="es-ES" sz="1400" dirty="0">
                <a:ea typeface="+mn-lt"/>
                <a:cs typeface="+mn-lt"/>
              </a:rPr>
              <a:t> a new </a:t>
            </a:r>
            <a:r>
              <a:rPr lang="es-ES" sz="1400" dirty="0" err="1">
                <a:ea typeface="+mn-lt"/>
                <a:cs typeface="+mn-lt"/>
              </a:rPr>
              <a:t>regulatory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framework</a:t>
            </a:r>
            <a:endParaRPr lang="es-ES" dirty="0" err="1"/>
          </a:p>
          <a:p>
            <a:pPr lvl="1"/>
            <a:r>
              <a:rPr lang="es-ES" sz="1400" err="1">
                <a:ea typeface="+mn-lt"/>
                <a:cs typeface="+mn-lt"/>
              </a:rPr>
              <a:t>Revision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of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organizational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structures</a:t>
            </a:r>
            <a:endParaRPr lang="es-ES" err="1">
              <a:ea typeface="+mn-lt"/>
              <a:cs typeface="+mn-lt"/>
            </a:endParaRPr>
          </a:p>
          <a:p>
            <a:pPr lvl="1"/>
            <a:r>
              <a:rPr lang="es-ES" sz="1400" err="1">
                <a:ea typeface="+mn-lt"/>
                <a:cs typeface="+mn-lt"/>
              </a:rPr>
              <a:t>Modernization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of</a:t>
            </a:r>
            <a:r>
              <a:rPr lang="es-ES" sz="1400" dirty="0">
                <a:ea typeface="+mn-lt"/>
                <a:cs typeface="+mn-lt"/>
              </a:rPr>
              <a:t> judicial </a:t>
            </a:r>
            <a:r>
              <a:rPr lang="es-ES" sz="1400" err="1">
                <a:ea typeface="+mn-lt"/>
                <a:cs typeface="+mn-lt"/>
              </a:rPr>
              <a:t>processes</a:t>
            </a:r>
            <a:endParaRPr lang="es-ES" err="1">
              <a:ea typeface="Calibri"/>
              <a:cs typeface="Calibri"/>
            </a:endParaRPr>
          </a:p>
          <a:p>
            <a:pPr lvl="1"/>
            <a:r>
              <a:rPr lang="es-ES" sz="1400" err="1">
                <a:ea typeface="+mn-lt"/>
                <a:cs typeface="+mn-lt"/>
              </a:rPr>
              <a:t>Boosting</a:t>
            </a:r>
            <a:r>
              <a:rPr lang="es-ES" sz="1400" dirty="0">
                <a:ea typeface="+mn-lt"/>
                <a:cs typeface="+mn-lt"/>
              </a:rPr>
              <a:t> digital </a:t>
            </a:r>
            <a:r>
              <a:rPr lang="es-ES" sz="1400" err="1">
                <a:ea typeface="+mn-lt"/>
                <a:cs typeface="+mn-lt"/>
              </a:rPr>
              <a:t>transformation</a:t>
            </a:r>
            <a:endParaRPr lang="es-ES">
              <a:ea typeface="Calibri"/>
              <a:cs typeface="Calibri"/>
            </a:endParaRPr>
          </a:p>
          <a:p>
            <a:endParaRPr lang="es-ES"/>
          </a:p>
          <a:p>
            <a:pPr>
              <a:buFont typeface="Symbol,Sans-Serif" panose="020B0604020202020204" pitchFamily="34" charset="0"/>
            </a:pPr>
            <a:r>
              <a:rPr lang="es-ES" sz="1400" dirty="0" err="1">
                <a:ea typeface="+mn-lt"/>
                <a:cs typeface="+mn-lt"/>
              </a:rPr>
              <a:t>Need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to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rethink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the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design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of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technological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tools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based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on</a:t>
            </a:r>
            <a:r>
              <a:rPr lang="es-ES" sz="1400" dirty="0">
                <a:ea typeface="+mn-lt"/>
                <a:cs typeface="+mn-lt"/>
              </a:rPr>
              <a:t> data-</a:t>
            </a:r>
            <a:r>
              <a:rPr lang="es-ES" sz="1400" dirty="0" err="1">
                <a:ea typeface="+mn-lt"/>
                <a:cs typeface="+mn-lt"/>
              </a:rPr>
              <a:t>driven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management</a:t>
            </a:r>
            <a:r>
              <a:rPr lang="es-ES" sz="1400" dirty="0">
                <a:ea typeface="+mn-lt"/>
                <a:cs typeface="+mn-lt"/>
              </a:rPr>
              <a:t>.</a:t>
            </a:r>
            <a:endParaRPr lang="es-ES" dirty="0"/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id="{DE19925F-7124-E1DB-8758-549DF2D286E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 lIns="91440" tIns="45720" rIns="91440" bIns="45720" anchor="t"/>
          <a:lstStyle/>
          <a:p>
            <a:pPr algn="ctr"/>
            <a:r>
              <a:rPr lang="es-ES" sz="3000" dirty="0" err="1">
                <a:ea typeface="+mj-lt"/>
                <a:cs typeface="+mj-lt"/>
              </a:rPr>
              <a:t>The</a:t>
            </a:r>
            <a:r>
              <a:rPr lang="es-ES" sz="3000" dirty="0">
                <a:ea typeface="+mj-lt"/>
                <a:cs typeface="+mj-lt"/>
              </a:rPr>
              <a:t> general </a:t>
            </a:r>
            <a:r>
              <a:rPr lang="es-ES" sz="3000" dirty="0" err="1">
                <a:ea typeface="+mj-lt"/>
                <a:cs typeface="+mj-lt"/>
              </a:rPr>
              <a:t>context</a:t>
            </a:r>
            <a:r>
              <a:rPr lang="es-ES" sz="3000" dirty="0">
                <a:ea typeface="+mj-lt"/>
                <a:cs typeface="+mj-lt"/>
              </a:rPr>
              <a:t>: </a:t>
            </a:r>
            <a:r>
              <a:rPr lang="es-ES" sz="3000" dirty="0" err="1">
                <a:ea typeface="+mj-lt"/>
                <a:cs typeface="+mj-lt"/>
              </a:rPr>
              <a:t>from</a:t>
            </a:r>
            <a:r>
              <a:rPr lang="es-ES" sz="3000" dirty="0">
                <a:ea typeface="+mj-lt"/>
                <a:cs typeface="+mj-lt"/>
              </a:rPr>
              <a:t> </a:t>
            </a:r>
            <a:r>
              <a:rPr lang="es-ES" sz="3000" dirty="0" err="1">
                <a:ea typeface="+mj-lt"/>
                <a:cs typeface="+mj-lt"/>
              </a:rPr>
              <a:t>digitization</a:t>
            </a:r>
            <a:r>
              <a:rPr lang="es-ES" sz="3000" dirty="0">
                <a:ea typeface="+mj-lt"/>
                <a:cs typeface="+mj-lt"/>
              </a:rPr>
              <a:t> </a:t>
            </a:r>
            <a:r>
              <a:rPr lang="es-ES" sz="3000" dirty="0" err="1">
                <a:ea typeface="+mj-lt"/>
                <a:cs typeface="+mj-lt"/>
              </a:rPr>
              <a:t>to</a:t>
            </a:r>
            <a:r>
              <a:rPr lang="es-ES" sz="3000" dirty="0">
                <a:ea typeface="+mj-lt"/>
                <a:cs typeface="+mj-lt"/>
              </a:rPr>
              <a:t> </a:t>
            </a:r>
            <a:r>
              <a:rPr lang="es-ES" sz="3000" dirty="0" err="1">
                <a:ea typeface="+mj-lt"/>
                <a:cs typeface="+mj-lt"/>
              </a:rPr>
              <a:t>the</a:t>
            </a:r>
            <a:r>
              <a:rPr lang="es-ES" sz="3000" dirty="0">
                <a:ea typeface="+mj-lt"/>
                <a:cs typeface="+mj-lt"/>
              </a:rPr>
              <a:t> digital </a:t>
            </a:r>
            <a:r>
              <a:rPr lang="es-ES" sz="3000" dirty="0" err="1">
                <a:ea typeface="+mj-lt"/>
                <a:cs typeface="+mj-lt"/>
              </a:rPr>
              <a:t>transformation</a:t>
            </a:r>
            <a:r>
              <a:rPr lang="es-ES" sz="3000" dirty="0">
                <a:ea typeface="+mj-lt"/>
                <a:cs typeface="+mj-lt"/>
              </a:rPr>
              <a:t> </a:t>
            </a:r>
            <a:r>
              <a:rPr lang="es-ES" sz="3000" dirty="0" err="1">
                <a:ea typeface="+mj-lt"/>
                <a:cs typeface="+mj-lt"/>
              </a:rPr>
              <a:t>of</a:t>
            </a:r>
            <a:r>
              <a:rPr lang="es-ES" sz="3000" dirty="0">
                <a:ea typeface="+mj-lt"/>
                <a:cs typeface="+mj-lt"/>
              </a:rPr>
              <a:t> </a:t>
            </a:r>
            <a:r>
              <a:rPr lang="es-ES" sz="3000" dirty="0" err="1">
                <a:ea typeface="+mj-lt"/>
                <a:cs typeface="+mj-lt"/>
              </a:rPr>
              <a:t>Justice</a:t>
            </a:r>
            <a:endParaRPr lang="es-ES" dirty="0" err="1"/>
          </a:p>
          <a:p>
            <a:endParaRPr lang="es-ES" dirty="0">
              <a:cs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1775521652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Enlaces">
            <a:extLst>
              <a:ext uri="{FF2B5EF4-FFF2-40B4-BE49-F238E27FC236}">
                <a16:creationId xmlns:a16="http://schemas.microsoft.com/office/drawing/2014/main" id="{49C3D27E-3E52-3045-711C-7AA93E27DAC9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533401" y="2693988"/>
            <a:ext cx="6363878" cy="2224796"/>
          </a:xfrm>
        </p:spPr>
        <p:txBody>
          <a:bodyPr lIns="91440" tIns="45720" rIns="91440" bIns="45720" anchor="t"/>
          <a:lstStyle/>
          <a:p>
            <a:r>
              <a:rPr lang="es-ES" sz="1400" dirty="0">
                <a:ea typeface="+mn-lt"/>
                <a:cs typeface="+mn-lt"/>
              </a:rPr>
              <a:t>Data </a:t>
            </a:r>
            <a:r>
              <a:rPr lang="es-ES" sz="1400" dirty="0" err="1">
                <a:ea typeface="+mn-lt"/>
                <a:cs typeface="+mn-lt"/>
              </a:rPr>
              <a:t>openness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already</a:t>
            </a:r>
            <a:r>
              <a:rPr lang="es-ES" sz="1400" dirty="0">
                <a:ea typeface="+mn-lt"/>
                <a:cs typeface="+mn-lt"/>
              </a:rPr>
              <a:t> has a </a:t>
            </a:r>
            <a:r>
              <a:rPr lang="es-ES" sz="1400" dirty="0" err="1">
                <a:ea typeface="+mn-lt"/>
                <a:cs typeface="+mn-lt"/>
              </a:rPr>
              <a:t>consolidated</a:t>
            </a:r>
            <a:r>
              <a:rPr lang="es-ES" sz="1400" dirty="0">
                <a:ea typeface="+mn-lt"/>
                <a:cs typeface="+mn-lt"/>
              </a:rPr>
              <a:t> legal </a:t>
            </a:r>
            <a:r>
              <a:rPr lang="es-ES" sz="1400" dirty="0" err="1">
                <a:ea typeface="+mn-lt"/>
                <a:cs typeface="+mn-lt"/>
              </a:rPr>
              <a:t>regulation</a:t>
            </a:r>
            <a:r>
              <a:rPr lang="es-ES" sz="1400" dirty="0">
                <a:ea typeface="+mn-lt"/>
                <a:cs typeface="+mn-lt"/>
              </a:rPr>
              <a:t>, </a:t>
            </a:r>
            <a:r>
              <a:rPr lang="es-ES" sz="1400" dirty="0" err="1">
                <a:ea typeface="+mn-lt"/>
                <a:cs typeface="+mn-lt"/>
              </a:rPr>
              <a:t>but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its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effective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implementation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requires</a:t>
            </a:r>
            <a:endParaRPr lang="es-ES" dirty="0" err="1"/>
          </a:p>
          <a:p>
            <a:pPr lvl="1"/>
            <a:r>
              <a:rPr lang="es-ES" sz="1400" dirty="0" err="1">
                <a:ea typeface="+mn-lt"/>
                <a:cs typeface="+mn-lt"/>
              </a:rPr>
              <a:t>Improving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the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accessibility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of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datasets</a:t>
            </a:r>
            <a:r>
              <a:rPr lang="es-ES" sz="1400" dirty="0">
                <a:ea typeface="+mn-lt"/>
                <a:cs typeface="+mn-lt"/>
              </a:rPr>
              <a:t>.</a:t>
            </a:r>
            <a:endParaRPr lang="es-ES" dirty="0">
              <a:ea typeface="+mn-lt"/>
              <a:cs typeface="+mn-lt"/>
            </a:endParaRPr>
          </a:p>
          <a:p>
            <a:pPr lvl="1"/>
            <a:r>
              <a:rPr lang="es-ES" sz="1400" err="1">
                <a:ea typeface="+mn-lt"/>
                <a:cs typeface="+mn-lt"/>
              </a:rPr>
              <a:t>Promoting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an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institutional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model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based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on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their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interoperability</a:t>
            </a:r>
            <a:r>
              <a:rPr lang="es-ES" sz="1400">
                <a:ea typeface="+mn-lt"/>
                <a:cs typeface="+mn-lt"/>
              </a:rPr>
              <a:t>.</a:t>
            </a:r>
            <a:endParaRPr lang="es-ES">
              <a:ea typeface="+mn-lt"/>
              <a:cs typeface="+mn-lt"/>
            </a:endParaRPr>
          </a:p>
          <a:p>
            <a:pPr lvl="1"/>
            <a:r>
              <a:rPr lang="es-ES" sz="1400" dirty="0" err="1">
                <a:ea typeface="+mn-lt"/>
                <a:cs typeface="+mn-lt"/>
              </a:rPr>
              <a:t>Facilitating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automated</a:t>
            </a:r>
            <a:r>
              <a:rPr lang="es-ES" sz="1400" dirty="0">
                <a:ea typeface="+mn-lt"/>
                <a:cs typeface="+mn-lt"/>
              </a:rPr>
              <a:t> data </a:t>
            </a:r>
            <a:r>
              <a:rPr lang="es-ES" sz="1400" dirty="0" err="1">
                <a:ea typeface="+mn-lt"/>
                <a:cs typeface="+mn-lt"/>
              </a:rPr>
              <a:t>processing</a:t>
            </a:r>
            <a:endParaRPr lang="es-ES" dirty="0" err="1">
              <a:ea typeface="Calibri"/>
              <a:cs typeface="Calibri"/>
            </a:endParaRPr>
          </a:p>
          <a:p>
            <a:pPr marL="457200" lvl="1" indent="0">
              <a:buNone/>
            </a:pPr>
            <a:endParaRPr lang="es-ES" sz="1400" dirty="0">
              <a:ea typeface="+mn-lt"/>
              <a:cs typeface="+mn-lt"/>
            </a:endParaRPr>
          </a:p>
          <a:p>
            <a:r>
              <a:rPr lang="es-ES" sz="1400" err="1">
                <a:ea typeface="+mn-lt"/>
                <a:cs typeface="+mn-lt"/>
              </a:rPr>
              <a:t>It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is</a:t>
            </a:r>
            <a:r>
              <a:rPr lang="es-ES" sz="1400" dirty="0">
                <a:ea typeface="+mn-lt"/>
                <a:cs typeface="+mn-lt"/>
              </a:rPr>
              <a:t> a </a:t>
            </a:r>
            <a:r>
              <a:rPr lang="es-ES" sz="1400" err="1">
                <a:ea typeface="+mn-lt"/>
                <a:cs typeface="+mn-lt"/>
              </a:rPr>
              <a:t>priority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to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align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the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technical</a:t>
            </a:r>
            <a:r>
              <a:rPr lang="es-ES" sz="1400" dirty="0">
                <a:ea typeface="+mn-lt"/>
                <a:cs typeface="+mn-lt"/>
              </a:rPr>
              <a:t> and legal </a:t>
            </a:r>
            <a:r>
              <a:rPr lang="es-ES" sz="1400" err="1">
                <a:ea typeface="+mn-lt"/>
                <a:cs typeface="+mn-lt"/>
              </a:rPr>
              <a:t>conditions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of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access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to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the</a:t>
            </a:r>
            <a:r>
              <a:rPr lang="es-ES" sz="1400" dirty="0">
                <a:ea typeface="+mn-lt"/>
                <a:cs typeface="+mn-lt"/>
              </a:rPr>
              <a:t> data </a:t>
            </a:r>
            <a:r>
              <a:rPr lang="es-ES" sz="1400" err="1">
                <a:ea typeface="+mn-lt"/>
                <a:cs typeface="+mn-lt"/>
              </a:rPr>
              <a:t>generated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by</a:t>
            </a:r>
            <a:endParaRPr lang="es-ES" err="1">
              <a:ea typeface="+mn-lt"/>
              <a:cs typeface="+mn-lt"/>
            </a:endParaRPr>
          </a:p>
          <a:p>
            <a:pPr lvl="1"/>
            <a:r>
              <a:rPr lang="es-ES" sz="1400" dirty="0" err="1">
                <a:ea typeface="+mn-lt"/>
                <a:cs typeface="+mn-lt"/>
              </a:rPr>
              <a:t>Public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registries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linked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to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the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Administration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of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Justice</a:t>
            </a:r>
            <a:r>
              <a:rPr lang="es-ES" sz="1400" dirty="0">
                <a:ea typeface="+mn-lt"/>
                <a:cs typeface="+mn-lt"/>
              </a:rPr>
              <a:t>.</a:t>
            </a:r>
            <a:endParaRPr lang="es-ES" dirty="0" err="1">
              <a:ea typeface="+mn-lt"/>
              <a:cs typeface="+mn-lt"/>
            </a:endParaRPr>
          </a:p>
          <a:p>
            <a:pPr lvl="1"/>
            <a:r>
              <a:rPr lang="es-ES" sz="1400" dirty="0">
                <a:ea typeface="+mn-lt"/>
                <a:cs typeface="+mn-lt"/>
              </a:rPr>
              <a:t>Procedural </a:t>
            </a:r>
            <a:r>
              <a:rPr lang="es-ES" sz="1400" err="1">
                <a:ea typeface="+mn-lt"/>
                <a:cs typeface="+mn-lt"/>
              </a:rPr>
              <a:t>processing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applications</a:t>
            </a:r>
            <a:r>
              <a:rPr lang="es-ES" sz="1400">
                <a:ea typeface="+mn-lt"/>
                <a:cs typeface="+mn-lt"/>
              </a:rPr>
              <a:t>.</a:t>
            </a:r>
            <a:endParaRPr lang="es-ES" dirty="0">
              <a:ea typeface="+mn-lt"/>
              <a:cs typeface="+mn-lt"/>
            </a:endParaRPr>
          </a:p>
          <a:p>
            <a:pPr lvl="1"/>
            <a:r>
              <a:rPr lang="es-ES" sz="1400" dirty="0">
                <a:ea typeface="+mn-lt"/>
                <a:cs typeface="+mn-lt"/>
              </a:rPr>
              <a:t>Judicial </a:t>
            </a:r>
            <a:r>
              <a:rPr lang="es-ES" sz="1400" dirty="0" err="1">
                <a:ea typeface="+mn-lt"/>
                <a:cs typeface="+mn-lt"/>
              </a:rPr>
              <a:t>activity</a:t>
            </a:r>
            <a:r>
              <a:rPr lang="es-ES" sz="1400" dirty="0">
                <a:ea typeface="+mn-lt"/>
                <a:cs typeface="+mn-lt"/>
              </a:rPr>
              <a:t> and, in particular, judicial </a:t>
            </a:r>
            <a:r>
              <a:rPr lang="es-ES" sz="1400" dirty="0" err="1">
                <a:ea typeface="+mn-lt"/>
                <a:cs typeface="+mn-lt"/>
              </a:rPr>
              <a:t>decisions</a:t>
            </a:r>
            <a:r>
              <a:rPr lang="es-ES" sz="1400" dirty="0">
                <a:ea typeface="+mn-lt"/>
                <a:cs typeface="+mn-lt"/>
              </a:rPr>
              <a:t>.</a:t>
            </a:r>
            <a:endParaRPr lang="es-ES">
              <a:ea typeface="Calibri"/>
              <a:cs typeface="Calibri"/>
            </a:endParaRPr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id="{DE19925F-7124-E1DB-8758-549DF2D286E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 lIns="91440" tIns="45720" rIns="91440" bIns="45720" anchor="t"/>
          <a:lstStyle/>
          <a:p>
            <a:pPr algn="ctr"/>
            <a:r>
              <a:rPr lang="es-ES" sz="3000" dirty="0">
                <a:ea typeface="+mj-lt"/>
                <a:cs typeface="+mj-lt"/>
              </a:rPr>
              <a:t>Open data: a premise </a:t>
            </a:r>
            <a:r>
              <a:rPr lang="es-ES" sz="3000" err="1">
                <a:ea typeface="+mj-lt"/>
                <a:cs typeface="+mj-lt"/>
              </a:rPr>
              <a:t>for</a:t>
            </a:r>
            <a:r>
              <a:rPr lang="es-ES" sz="3000" dirty="0">
                <a:ea typeface="+mj-lt"/>
                <a:cs typeface="+mj-lt"/>
              </a:rPr>
              <a:t> </a:t>
            </a:r>
            <a:r>
              <a:rPr lang="es-ES" sz="3000" err="1">
                <a:ea typeface="+mj-lt"/>
                <a:cs typeface="+mj-lt"/>
              </a:rPr>
              <a:t>the</a:t>
            </a:r>
            <a:r>
              <a:rPr lang="es-ES" sz="3000" dirty="0">
                <a:ea typeface="+mj-lt"/>
                <a:cs typeface="+mj-lt"/>
              </a:rPr>
              <a:t> digital </a:t>
            </a:r>
            <a:r>
              <a:rPr lang="es-ES" sz="3000" err="1">
                <a:ea typeface="+mj-lt"/>
                <a:cs typeface="+mj-lt"/>
              </a:rPr>
              <a:t>transformation</a:t>
            </a:r>
            <a:r>
              <a:rPr lang="es-ES" sz="3000" dirty="0">
                <a:ea typeface="+mj-lt"/>
                <a:cs typeface="+mj-lt"/>
              </a:rPr>
              <a:t> </a:t>
            </a:r>
            <a:r>
              <a:rPr lang="es-ES" sz="3000" err="1">
                <a:ea typeface="+mj-lt"/>
                <a:cs typeface="+mj-lt"/>
              </a:rPr>
              <a:t>of</a:t>
            </a:r>
            <a:r>
              <a:rPr lang="es-ES" sz="3000" dirty="0">
                <a:ea typeface="+mj-lt"/>
                <a:cs typeface="+mj-lt"/>
              </a:rPr>
              <a:t> </a:t>
            </a:r>
            <a:r>
              <a:rPr lang="es-ES" sz="3000" err="1">
                <a:ea typeface="+mj-lt"/>
                <a:cs typeface="+mj-lt"/>
              </a:rPr>
              <a:t>the</a:t>
            </a:r>
            <a:r>
              <a:rPr lang="es-ES" sz="3000" dirty="0">
                <a:ea typeface="+mj-lt"/>
                <a:cs typeface="+mj-lt"/>
              </a:rPr>
              <a:t> </a:t>
            </a:r>
            <a:r>
              <a:rPr lang="es-ES" sz="3000" err="1">
                <a:ea typeface="+mj-lt"/>
                <a:cs typeface="+mj-lt"/>
              </a:rPr>
              <a:t>justice</a:t>
            </a:r>
            <a:r>
              <a:rPr lang="es-ES" sz="3000" dirty="0">
                <a:ea typeface="+mj-lt"/>
                <a:cs typeface="+mj-lt"/>
              </a:rPr>
              <a:t> </a:t>
            </a:r>
            <a:r>
              <a:rPr lang="es-ES" sz="3000" err="1">
                <a:ea typeface="+mj-lt"/>
                <a:cs typeface="+mj-lt"/>
              </a:rPr>
              <a:t>system</a:t>
            </a:r>
            <a:endParaRPr lang="es-ES" err="1"/>
          </a:p>
        </p:txBody>
      </p:sp>
    </p:spTree>
    <p:extLst>
      <p:ext uri="{BB962C8B-B14F-4D97-AF65-F5344CB8AC3E}">
        <p14:creationId xmlns:p14="http://schemas.microsoft.com/office/powerpoint/2010/main" val="2794769475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Cuadro4">
            <a:extLst>
              <a:ext uri="{FF2B5EF4-FFF2-40B4-BE49-F238E27FC236}">
                <a16:creationId xmlns:a16="http://schemas.microsoft.com/office/drawing/2014/main" id="{0D93E57B-4BD7-CBEB-5685-0952F6C003E0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/>
        <p:txBody>
          <a:bodyPr/>
          <a:lstStyle/>
          <a:p>
            <a:r>
              <a:rPr lang="es-ES" err="1">
                <a:ea typeface="+mn-lt"/>
                <a:cs typeface="+mn-lt"/>
              </a:rPr>
              <a:t>Greater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err="1">
                <a:ea typeface="+mn-lt"/>
                <a:cs typeface="+mn-lt"/>
              </a:rPr>
              <a:t>efficiency</a:t>
            </a:r>
            <a:r>
              <a:rPr lang="es-ES" dirty="0">
                <a:ea typeface="+mn-lt"/>
                <a:cs typeface="+mn-lt"/>
              </a:rPr>
              <a:t> in </a:t>
            </a:r>
            <a:r>
              <a:rPr lang="es-ES" err="1">
                <a:ea typeface="+mn-lt"/>
                <a:cs typeface="+mn-lt"/>
              </a:rPr>
              <a:t>the</a:t>
            </a:r>
            <a:r>
              <a:rPr lang="es-ES" dirty="0">
                <a:ea typeface="+mn-lt"/>
                <a:cs typeface="+mn-lt"/>
              </a:rPr>
              <a:t> legal sector (</a:t>
            </a:r>
            <a:r>
              <a:rPr lang="es-ES" err="1">
                <a:ea typeface="+mn-lt"/>
                <a:cs typeface="+mn-lt"/>
              </a:rPr>
              <a:t>legaltech</a:t>
            </a:r>
            <a:r>
              <a:rPr lang="es-ES" dirty="0">
                <a:ea typeface="+mn-lt"/>
                <a:cs typeface="+mn-lt"/>
              </a:rPr>
              <a:t>)</a:t>
            </a:r>
          </a:p>
          <a:p>
            <a:endParaRPr lang="es-ES" dirty="0">
              <a:ea typeface="Calibri"/>
              <a:cs typeface="Calibri"/>
            </a:endParaRPr>
          </a:p>
        </p:txBody>
      </p:sp>
      <p:sp>
        <p:nvSpPr>
          <p:cNvPr id="12" name="Cuadro3">
            <a:extLst>
              <a:ext uri="{FF2B5EF4-FFF2-40B4-BE49-F238E27FC236}">
                <a16:creationId xmlns:a16="http://schemas.microsoft.com/office/drawing/2014/main" id="{06AD4D07-DAA3-7EAD-B999-6CA3BD49EDB8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s-ES" dirty="0" err="1">
                <a:ea typeface="+mn-lt"/>
                <a:cs typeface="+mn-lt"/>
              </a:rPr>
              <a:t>Predictability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of</a:t>
            </a:r>
            <a:r>
              <a:rPr lang="es-ES" dirty="0">
                <a:ea typeface="+mn-lt"/>
                <a:cs typeface="+mn-lt"/>
              </a:rPr>
              <a:t> judicial </a:t>
            </a:r>
            <a:r>
              <a:rPr lang="es-ES" dirty="0" err="1">
                <a:ea typeface="+mn-lt"/>
                <a:cs typeface="+mn-lt"/>
              </a:rPr>
              <a:t>decisions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to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enhance</a:t>
            </a:r>
            <a:r>
              <a:rPr lang="es-ES" dirty="0">
                <a:ea typeface="+mn-lt"/>
                <a:cs typeface="+mn-lt"/>
              </a:rPr>
              <a:t> legal </a:t>
            </a:r>
            <a:r>
              <a:rPr lang="es-ES" dirty="0" err="1">
                <a:ea typeface="+mn-lt"/>
                <a:cs typeface="+mn-lt"/>
              </a:rPr>
              <a:t>certainty</a:t>
            </a:r>
            <a:endParaRPr lang="es-ES" dirty="0" err="1"/>
          </a:p>
        </p:txBody>
      </p:sp>
      <p:sp>
        <p:nvSpPr>
          <p:cNvPr id="11" name="Cuadro2">
            <a:extLst>
              <a:ext uri="{FF2B5EF4-FFF2-40B4-BE49-F238E27FC236}">
                <a16:creationId xmlns:a16="http://schemas.microsoft.com/office/drawing/2014/main" id="{68F34561-0F68-DEA9-588F-E9938B5ED6D6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s-ES" dirty="0">
                <a:ea typeface="+mn-lt"/>
                <a:cs typeface="+mn-lt"/>
              </a:rPr>
              <a:t>Artificial </a:t>
            </a:r>
            <a:r>
              <a:rPr lang="es-ES" err="1">
                <a:ea typeface="+mn-lt"/>
                <a:cs typeface="+mn-lt"/>
              </a:rPr>
              <a:t>Intelligence</a:t>
            </a:r>
            <a:r>
              <a:rPr lang="es-ES" dirty="0">
                <a:ea typeface="+mn-lt"/>
                <a:cs typeface="+mn-lt"/>
              </a:rPr>
              <a:t>, </a:t>
            </a:r>
            <a:r>
              <a:rPr lang="es-ES" err="1">
                <a:ea typeface="+mn-lt"/>
                <a:cs typeface="+mn-lt"/>
              </a:rPr>
              <a:t>which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err="1">
                <a:ea typeface="+mn-lt"/>
                <a:cs typeface="+mn-lt"/>
              </a:rPr>
              <a:t>requires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err="1">
                <a:ea typeface="+mn-lt"/>
                <a:cs typeface="+mn-lt"/>
              </a:rPr>
              <a:t>sufficient</a:t>
            </a:r>
            <a:r>
              <a:rPr lang="es-ES" dirty="0">
                <a:ea typeface="+mn-lt"/>
                <a:cs typeface="+mn-lt"/>
              </a:rPr>
              <a:t> and </a:t>
            </a:r>
            <a:r>
              <a:rPr lang="es-ES" err="1">
                <a:ea typeface="+mn-lt"/>
                <a:cs typeface="+mn-lt"/>
              </a:rPr>
              <a:t>appropriate</a:t>
            </a:r>
            <a:r>
              <a:rPr lang="es-ES" dirty="0">
                <a:ea typeface="+mn-lt"/>
                <a:cs typeface="+mn-lt"/>
              </a:rPr>
              <a:t> data</a:t>
            </a:r>
            <a:endParaRPr lang="es-ES" dirty="0"/>
          </a:p>
        </p:txBody>
      </p:sp>
      <p:sp>
        <p:nvSpPr>
          <p:cNvPr id="10" name="Cuadro1">
            <a:extLst>
              <a:ext uri="{FF2B5EF4-FFF2-40B4-BE49-F238E27FC236}">
                <a16:creationId xmlns:a16="http://schemas.microsoft.com/office/drawing/2014/main" id="{02AC40F0-1087-EA4E-0401-7ACF2B7924A3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/>
        <p:txBody>
          <a:bodyPr/>
          <a:lstStyle/>
          <a:p>
            <a:r>
              <a:rPr lang="es-ES" err="1">
                <a:ea typeface="+mn-lt"/>
                <a:cs typeface="+mn-lt"/>
              </a:rPr>
              <a:t>Automated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err="1">
                <a:ea typeface="+mn-lt"/>
                <a:cs typeface="+mn-lt"/>
              </a:rPr>
              <a:t>actions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err="1">
                <a:ea typeface="+mn-lt"/>
                <a:cs typeface="+mn-lt"/>
              </a:rPr>
              <a:t>to</a:t>
            </a:r>
            <a:r>
              <a:rPr lang="es-ES" dirty="0">
                <a:ea typeface="+mn-lt"/>
                <a:cs typeface="+mn-lt"/>
              </a:rPr>
              <a:t> reduce response times</a:t>
            </a:r>
            <a:endParaRPr lang="es-ES" dirty="0"/>
          </a:p>
        </p:txBody>
      </p:sp>
      <p:sp>
        <p:nvSpPr>
          <p:cNvPr id="9" name="Texto2">
            <a:extLst>
              <a:ext uri="{FF2B5EF4-FFF2-40B4-BE49-F238E27FC236}">
                <a16:creationId xmlns:a16="http://schemas.microsoft.com/office/drawing/2014/main" id="{D96DD59E-C643-586D-E6C8-D252AF926980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358590" y="1681424"/>
            <a:ext cx="11833409" cy="448275"/>
          </a:xfrm>
        </p:spPr>
        <p:txBody>
          <a:bodyPr lIns="91440" tIns="45720" rIns="91440" bIns="45720" anchor="t"/>
          <a:lstStyle/>
          <a:p>
            <a:r>
              <a:rPr lang="es-ES" dirty="0">
                <a:ea typeface="+mn-lt"/>
                <a:cs typeface="+mn-lt"/>
              </a:rPr>
              <a:t>Data-</a:t>
            </a:r>
            <a:r>
              <a:rPr lang="es-ES" dirty="0" err="1">
                <a:ea typeface="+mn-lt"/>
                <a:cs typeface="+mn-lt"/>
              </a:rPr>
              <a:t>driven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management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enables</a:t>
            </a:r>
            <a:r>
              <a:rPr lang="es-ES" dirty="0">
                <a:ea typeface="+mn-lt"/>
                <a:cs typeface="+mn-lt"/>
              </a:rPr>
              <a:t> transformative </a:t>
            </a:r>
            <a:r>
              <a:rPr lang="es-ES" dirty="0" err="1">
                <a:ea typeface="+mn-lt"/>
                <a:cs typeface="+mn-lt"/>
              </a:rPr>
              <a:t>tools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such</a:t>
            </a:r>
            <a:r>
              <a:rPr lang="es-ES" dirty="0">
                <a:ea typeface="+mn-lt"/>
                <a:cs typeface="+mn-lt"/>
              </a:rPr>
              <a:t> as</a:t>
            </a:r>
            <a:endParaRPr lang="es-ES" dirty="0"/>
          </a:p>
        </p:txBody>
      </p:sp>
      <p:sp>
        <p:nvSpPr>
          <p:cNvPr id="7" name="Título 1">
            <a:extLst>
              <a:ext uri="{FF2B5EF4-FFF2-40B4-BE49-F238E27FC236}">
                <a16:creationId xmlns:a16="http://schemas.microsoft.com/office/drawing/2014/main" id="{03C17D7C-6D3C-A9B5-79DA-68ACFE97415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 lIns="91440" tIns="45720" rIns="91440" bIns="45720" anchor="t"/>
          <a:lstStyle/>
          <a:p>
            <a:r>
              <a:rPr lang="es-ES" dirty="0">
                <a:ea typeface="+mj-lt"/>
                <a:cs typeface="+mj-lt"/>
              </a:rPr>
              <a:t>Data-</a:t>
            </a:r>
            <a:r>
              <a:rPr lang="es-ES" dirty="0" err="1">
                <a:ea typeface="+mj-lt"/>
                <a:cs typeface="+mj-lt"/>
              </a:rPr>
              <a:t>driven</a:t>
            </a:r>
            <a:r>
              <a:rPr lang="es-ES" dirty="0">
                <a:ea typeface="+mj-lt"/>
                <a:cs typeface="+mj-lt"/>
              </a:rPr>
              <a:t> digital </a:t>
            </a:r>
            <a:r>
              <a:rPr lang="es-ES" dirty="0" err="1">
                <a:ea typeface="+mj-lt"/>
                <a:cs typeface="+mj-lt"/>
              </a:rPr>
              <a:t>transformation</a:t>
            </a:r>
            <a:r>
              <a:rPr lang="es-ES" dirty="0">
                <a:ea typeface="+mj-lt"/>
                <a:cs typeface="+mj-lt"/>
              </a:rPr>
              <a:t> in </a:t>
            </a:r>
            <a:r>
              <a:rPr lang="es-ES" dirty="0" err="1">
                <a:ea typeface="+mj-lt"/>
                <a:cs typeface="+mj-lt"/>
              </a:rPr>
              <a:t>the</a:t>
            </a:r>
            <a:r>
              <a:rPr lang="es-ES" dirty="0">
                <a:ea typeface="+mj-lt"/>
                <a:cs typeface="+mj-lt"/>
              </a:rPr>
              <a:t> </a:t>
            </a:r>
            <a:r>
              <a:rPr lang="es-ES" dirty="0" err="1">
                <a:ea typeface="+mj-lt"/>
                <a:cs typeface="+mj-lt"/>
              </a:rPr>
              <a:t>judiciary</a:t>
            </a:r>
            <a:endParaRPr lang="es-ES" dirty="0" err="1"/>
          </a:p>
        </p:txBody>
      </p:sp>
    </p:spTree>
    <p:extLst>
      <p:ext uri="{BB962C8B-B14F-4D97-AF65-F5344CB8AC3E}">
        <p14:creationId xmlns:p14="http://schemas.microsoft.com/office/powerpoint/2010/main" val="3174435914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Enlaces">
            <a:extLst>
              <a:ext uri="{FF2B5EF4-FFF2-40B4-BE49-F238E27FC236}">
                <a16:creationId xmlns:a16="http://schemas.microsoft.com/office/drawing/2014/main" id="{49C3D27E-3E52-3045-711C-7AA93E27DAC9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533401" y="2140185"/>
            <a:ext cx="6363878" cy="2224796"/>
          </a:xfrm>
        </p:spPr>
        <p:txBody>
          <a:bodyPr lIns="91440" tIns="45720" rIns="91440" bIns="45720" anchor="t"/>
          <a:lstStyle/>
          <a:p>
            <a:pPr fontAlgn="base"/>
            <a:r>
              <a:rPr lang="es-ES" sz="1400" dirty="0" err="1">
                <a:ea typeface="+mn-lt"/>
                <a:cs typeface="+mn-lt"/>
              </a:rPr>
              <a:t>Diversity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of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actors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involved</a:t>
            </a:r>
            <a:r>
              <a:rPr lang="es-ES" sz="1400" dirty="0">
                <a:ea typeface="+mn-lt"/>
                <a:cs typeface="+mn-lt"/>
              </a:rPr>
              <a:t>.</a:t>
            </a:r>
            <a:endParaRPr lang="en-US" sz="1400" dirty="0">
              <a:latin typeface="Calibri"/>
              <a:cs typeface="Calibri"/>
            </a:endParaRPr>
          </a:p>
          <a:p>
            <a:pPr lvl="1"/>
            <a:r>
              <a:rPr lang="es-ES" sz="1400" err="1">
                <a:ea typeface="+mn-lt"/>
                <a:cs typeface="+mn-lt"/>
              </a:rPr>
              <a:t>Ministry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of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Justice</a:t>
            </a:r>
            <a:r>
              <a:rPr lang="es-ES" sz="1400" dirty="0">
                <a:ea typeface="+mn-lt"/>
                <a:cs typeface="+mn-lt"/>
              </a:rPr>
              <a:t> and </a:t>
            </a:r>
            <a:r>
              <a:rPr lang="es-ES" sz="1400" err="1">
                <a:ea typeface="+mn-lt"/>
                <a:cs typeface="+mn-lt"/>
              </a:rPr>
              <a:t>competent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Autonomous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Communities</a:t>
            </a:r>
            <a:endParaRPr lang="es-ES" err="1">
              <a:ea typeface="Calibri"/>
              <a:cs typeface="Calibri"/>
            </a:endParaRPr>
          </a:p>
          <a:p>
            <a:pPr lvl="1"/>
            <a:r>
              <a:rPr lang="es-ES" sz="1400" dirty="0">
                <a:ea typeface="+mn-lt"/>
                <a:cs typeface="+mn-lt"/>
              </a:rPr>
              <a:t>General Council </a:t>
            </a:r>
            <a:r>
              <a:rPr lang="es-ES" sz="1400" err="1">
                <a:ea typeface="+mn-lt"/>
                <a:cs typeface="+mn-lt"/>
              </a:rPr>
              <a:t>of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the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Judiciary</a:t>
            </a:r>
            <a:endParaRPr lang="es-ES" err="1">
              <a:ea typeface="+mn-lt"/>
              <a:cs typeface="+mn-lt"/>
            </a:endParaRPr>
          </a:p>
          <a:p>
            <a:pPr lvl="1"/>
            <a:r>
              <a:rPr lang="es-ES" sz="1400" dirty="0" err="1">
                <a:ea typeface="+mn-lt"/>
                <a:cs typeface="+mn-lt"/>
              </a:rPr>
              <a:t>State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Attorney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General's</a:t>
            </a:r>
            <a:r>
              <a:rPr lang="es-ES" sz="1400" dirty="0">
                <a:ea typeface="+mn-lt"/>
                <a:cs typeface="+mn-lt"/>
              </a:rPr>
              <a:t> Office</a:t>
            </a:r>
            <a:endParaRPr lang="es-ES" dirty="0">
              <a:ea typeface="Calibri"/>
              <a:cs typeface="Calibri"/>
            </a:endParaRPr>
          </a:p>
          <a:p>
            <a:r>
              <a:rPr lang="es-ES" sz="1400" dirty="0" err="1">
                <a:ea typeface="+mn-lt"/>
                <a:cs typeface="+mn-lt"/>
              </a:rPr>
              <a:t>Interconnection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of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documentary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sources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with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other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sources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outside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the</a:t>
            </a:r>
            <a:r>
              <a:rPr lang="es-ES" sz="1400" dirty="0">
                <a:ea typeface="+mn-lt"/>
                <a:cs typeface="+mn-lt"/>
              </a:rPr>
              <a:t> judicial </a:t>
            </a:r>
            <a:r>
              <a:rPr lang="es-ES" sz="1400" dirty="0" err="1">
                <a:ea typeface="+mn-lt"/>
                <a:cs typeface="+mn-lt"/>
              </a:rPr>
              <a:t>sphere</a:t>
            </a:r>
            <a:r>
              <a:rPr lang="es-ES" sz="1400" dirty="0">
                <a:ea typeface="+mn-lt"/>
                <a:cs typeface="+mn-lt"/>
              </a:rPr>
              <a:t>, </a:t>
            </a:r>
            <a:r>
              <a:rPr lang="es-ES" sz="1400" dirty="0" err="1">
                <a:ea typeface="+mn-lt"/>
                <a:cs typeface="+mn-lt"/>
              </a:rPr>
              <a:t>both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from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the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public</a:t>
            </a:r>
            <a:r>
              <a:rPr lang="es-ES" sz="1400" dirty="0">
                <a:ea typeface="+mn-lt"/>
                <a:cs typeface="+mn-lt"/>
              </a:rPr>
              <a:t> and </a:t>
            </a:r>
            <a:r>
              <a:rPr lang="es-ES" sz="1400" dirty="0" err="1">
                <a:ea typeface="+mn-lt"/>
                <a:cs typeface="+mn-lt"/>
              </a:rPr>
              <a:t>private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sectors</a:t>
            </a:r>
            <a:r>
              <a:rPr lang="es-ES" sz="1400" dirty="0">
                <a:ea typeface="+mn-lt"/>
                <a:cs typeface="+mn-lt"/>
              </a:rPr>
              <a:t>.</a:t>
            </a:r>
            <a:endParaRPr lang="es-ES" dirty="0"/>
          </a:p>
          <a:p>
            <a:endParaRPr lang="en-US"/>
          </a:p>
          <a:p>
            <a:r>
              <a:rPr lang="es-ES" sz="1400" dirty="0" err="1">
                <a:ea typeface="+mn-lt"/>
                <a:cs typeface="+mn-lt"/>
              </a:rPr>
              <a:t>Update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the</a:t>
            </a:r>
            <a:r>
              <a:rPr lang="es-ES" sz="1400" dirty="0">
                <a:ea typeface="+mn-lt"/>
                <a:cs typeface="+mn-lt"/>
              </a:rPr>
              <a:t> judicial </a:t>
            </a:r>
            <a:r>
              <a:rPr lang="es-ES" sz="1400" dirty="0" err="1">
                <a:ea typeface="+mn-lt"/>
                <a:cs typeface="+mn-lt"/>
              </a:rPr>
              <a:t>regulatory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framework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to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the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reforms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promoted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by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the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European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Union</a:t>
            </a:r>
            <a:r>
              <a:rPr lang="es-ES" sz="1400" dirty="0">
                <a:ea typeface="+mn-lt"/>
                <a:cs typeface="+mn-lt"/>
              </a:rPr>
              <a:t> in </a:t>
            </a:r>
            <a:r>
              <a:rPr lang="es-ES" sz="1400" dirty="0" err="1">
                <a:ea typeface="+mn-lt"/>
                <a:cs typeface="+mn-lt"/>
              </a:rPr>
              <a:t>terms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of</a:t>
            </a:r>
            <a:r>
              <a:rPr lang="es-ES" sz="1400" dirty="0">
                <a:ea typeface="+mn-lt"/>
                <a:cs typeface="+mn-lt"/>
              </a:rPr>
              <a:t> open data and </a:t>
            </a:r>
            <a:r>
              <a:rPr lang="es-ES" sz="1400" dirty="0" err="1">
                <a:ea typeface="+mn-lt"/>
                <a:cs typeface="+mn-lt"/>
              </a:rPr>
              <a:t>reuse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of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public</a:t>
            </a:r>
            <a:r>
              <a:rPr lang="es-ES" sz="1400" dirty="0">
                <a:ea typeface="+mn-lt"/>
                <a:cs typeface="+mn-lt"/>
              </a:rPr>
              <a:t> sector </a:t>
            </a:r>
            <a:r>
              <a:rPr lang="es-ES" sz="1400" dirty="0" err="1">
                <a:ea typeface="+mn-lt"/>
                <a:cs typeface="+mn-lt"/>
              </a:rPr>
              <a:t>information</a:t>
            </a:r>
            <a:r>
              <a:rPr lang="es-ES" sz="1400" dirty="0">
                <a:ea typeface="+mn-lt"/>
                <a:cs typeface="+mn-lt"/>
              </a:rPr>
              <a:t>.</a:t>
            </a:r>
            <a:endParaRPr lang="en-US" dirty="0"/>
          </a:p>
          <a:p>
            <a:pPr algn="l">
              <a:buFont typeface="Arial" panose="020B0604020202020204" pitchFamily="34" charset="0"/>
              <a:buChar char="•"/>
            </a:pPr>
            <a:endParaRPr lang="en-US" sz="1400" b="0" i="0" dirty="0">
              <a:solidFill>
                <a:srgbClr val="595959"/>
              </a:solidFill>
              <a:effectLst/>
              <a:latin typeface="Calibri"/>
              <a:cs typeface="Calibri"/>
            </a:endParaRPr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id="{DE19925F-7124-E1DB-8758-549DF2D286E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 lIns="91440" tIns="45720" rIns="91440" bIns="45720" anchor="t"/>
          <a:lstStyle/>
          <a:p>
            <a:r>
              <a:rPr lang="es-ES" dirty="0">
                <a:ea typeface="+mj-lt"/>
                <a:cs typeface="+mj-lt"/>
              </a:rPr>
              <a:t>DIFFICULTIES AND CHALLENGES</a:t>
            </a:r>
            <a:endParaRPr lang="es-ES" dirty="0"/>
          </a:p>
        </p:txBody>
      </p:sp>
    </p:spTree>
    <p:extLst>
      <p:ext uri="{BB962C8B-B14F-4D97-AF65-F5344CB8AC3E}">
        <p14:creationId xmlns:p14="http://schemas.microsoft.com/office/powerpoint/2010/main" val="1404024269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Enlaces">
            <a:extLst>
              <a:ext uri="{FF2B5EF4-FFF2-40B4-BE49-F238E27FC236}">
                <a16:creationId xmlns:a16="http://schemas.microsoft.com/office/drawing/2014/main" id="{49C3D27E-3E52-3045-711C-7AA93E27DAC9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533401" y="4122738"/>
            <a:ext cx="6363878" cy="2224796"/>
          </a:xfrm>
        </p:spPr>
        <p:txBody>
          <a:bodyPr lIns="91440" tIns="45720" rIns="91440" bIns="45720" anchor="t"/>
          <a:lstStyle/>
          <a:p>
            <a:pPr fontAlgn="base"/>
            <a:r>
              <a:rPr lang="es-ES" sz="1400" err="1">
                <a:ea typeface="+mn-lt"/>
                <a:cs typeface="+mn-lt"/>
              </a:rPr>
              <a:t>Need</a:t>
            </a:r>
            <a:r>
              <a:rPr lang="es-ES" sz="140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for</a:t>
            </a:r>
            <a:r>
              <a:rPr lang="es-ES" sz="140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greater</a:t>
            </a:r>
            <a:r>
              <a:rPr lang="es-ES" sz="1400">
                <a:ea typeface="+mn-lt"/>
                <a:cs typeface="+mn-lt"/>
              </a:rPr>
              <a:t> political and managerial leadership, with openness towards civil society.</a:t>
            </a:r>
            <a:endParaRPr lang="en-US" sz="1400">
              <a:latin typeface="Calibri"/>
              <a:cs typeface="Calibri"/>
            </a:endParaRPr>
          </a:p>
          <a:p>
            <a:r>
              <a:rPr lang="es-ES" sz="1400" err="1">
                <a:ea typeface="+mn-lt"/>
                <a:cs typeface="+mn-lt"/>
              </a:rPr>
              <a:t>Review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the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criteria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for</a:t>
            </a:r>
            <a:r>
              <a:rPr lang="es-ES" sz="140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public</a:t>
            </a:r>
            <a:r>
              <a:rPr lang="es-ES" sz="140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spending</a:t>
            </a:r>
            <a:r>
              <a:rPr lang="es-ES" sz="140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on</a:t>
            </a:r>
            <a:r>
              <a:rPr lang="es-ES" sz="140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technology</a:t>
            </a:r>
            <a:r>
              <a:rPr lang="es-ES" sz="1400">
                <a:ea typeface="+mn-lt"/>
                <a:cs typeface="+mn-lt"/>
              </a:rPr>
              <a:t> in </a:t>
            </a:r>
            <a:r>
              <a:rPr lang="es-ES" sz="1400" err="1">
                <a:ea typeface="+mn-lt"/>
                <a:cs typeface="+mn-lt"/>
              </a:rPr>
              <a:t>the</a:t>
            </a:r>
            <a:r>
              <a:rPr lang="es-ES" sz="1400">
                <a:ea typeface="+mn-lt"/>
                <a:cs typeface="+mn-lt"/>
              </a:rPr>
              <a:t> judicial </a:t>
            </a:r>
            <a:r>
              <a:rPr lang="es-ES" sz="1400" err="1">
                <a:ea typeface="+mn-lt"/>
                <a:cs typeface="+mn-lt"/>
              </a:rPr>
              <a:t>sphere</a:t>
            </a:r>
            <a:r>
              <a:rPr lang="es-ES" sz="1400">
                <a:ea typeface="+mn-lt"/>
                <a:cs typeface="+mn-lt"/>
              </a:rPr>
              <a:t> in </a:t>
            </a:r>
            <a:r>
              <a:rPr lang="es-ES" sz="1400" err="1">
                <a:ea typeface="+mn-lt"/>
                <a:cs typeface="+mn-lt"/>
              </a:rPr>
              <a:t>order</a:t>
            </a:r>
            <a:r>
              <a:rPr lang="es-ES" sz="140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to</a:t>
            </a:r>
            <a:r>
              <a:rPr lang="es-ES" sz="140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orient</a:t>
            </a:r>
            <a:r>
              <a:rPr lang="es-ES" sz="140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it</a:t>
            </a:r>
            <a:r>
              <a:rPr lang="es-ES" sz="140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towards</a:t>
            </a:r>
            <a:r>
              <a:rPr lang="es-ES" sz="140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an</a:t>
            </a:r>
            <a:r>
              <a:rPr lang="es-ES" sz="140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effective</a:t>
            </a:r>
            <a:r>
              <a:rPr lang="es-ES" sz="1400">
                <a:ea typeface="+mn-lt"/>
                <a:cs typeface="+mn-lt"/>
              </a:rPr>
              <a:t> digital </a:t>
            </a:r>
            <a:r>
              <a:rPr lang="es-ES" sz="1400" err="1">
                <a:ea typeface="+mn-lt"/>
                <a:cs typeface="+mn-lt"/>
              </a:rPr>
              <a:t>transformation</a:t>
            </a:r>
            <a:r>
              <a:rPr lang="es-ES" sz="140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based</a:t>
            </a:r>
            <a:r>
              <a:rPr lang="es-ES" sz="140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on</a:t>
            </a:r>
            <a:r>
              <a:rPr lang="es-ES" sz="1400">
                <a:ea typeface="+mn-lt"/>
                <a:cs typeface="+mn-lt"/>
              </a:rPr>
              <a:t> data and </a:t>
            </a:r>
            <a:r>
              <a:rPr lang="es-ES" sz="1400" err="1">
                <a:ea typeface="+mn-lt"/>
                <a:cs typeface="+mn-lt"/>
              </a:rPr>
              <a:t>not</a:t>
            </a:r>
            <a:r>
              <a:rPr lang="es-ES" sz="140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merely</a:t>
            </a:r>
            <a:r>
              <a:rPr lang="es-ES" sz="140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on</a:t>
            </a:r>
            <a:r>
              <a:rPr lang="es-ES" sz="140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technological</a:t>
            </a:r>
            <a:r>
              <a:rPr lang="es-ES" sz="140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modernization</a:t>
            </a:r>
            <a:r>
              <a:rPr lang="es-ES" sz="1400">
                <a:ea typeface="+mn-lt"/>
                <a:cs typeface="+mn-lt"/>
              </a:rPr>
              <a:t>.</a:t>
            </a:r>
            <a:endParaRPr lang="es-ES"/>
          </a:p>
          <a:p>
            <a:r>
              <a:rPr lang="es-ES" sz="1400" err="1">
                <a:ea typeface="+mn-lt"/>
                <a:cs typeface="+mn-lt"/>
              </a:rPr>
              <a:t>Evaluate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the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creation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of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b="0" i="0" u="none" strike="noStrike" dirty="0">
                <a:effectLst/>
                <a:ea typeface="+mn-lt"/>
                <a:cs typeface="+mn-lt"/>
              </a:rPr>
              <a:t>a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sectoral</a:t>
            </a:r>
            <a:r>
              <a:rPr lang="es-ES" sz="1400" dirty="0">
                <a:ea typeface="+mn-lt"/>
                <a:cs typeface="+mn-lt"/>
              </a:rPr>
              <a:t> data </a:t>
            </a:r>
            <a:r>
              <a:rPr lang="es-ES" sz="1400" err="1">
                <a:ea typeface="+mn-lt"/>
                <a:cs typeface="+mn-lt"/>
              </a:rPr>
              <a:t>space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for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err="1">
                <a:ea typeface="+mn-lt"/>
                <a:cs typeface="+mn-lt"/>
              </a:rPr>
              <a:t>the</a:t>
            </a:r>
            <a:r>
              <a:rPr lang="es-ES" sz="1400" dirty="0">
                <a:ea typeface="+mn-lt"/>
                <a:cs typeface="+mn-lt"/>
              </a:rPr>
              <a:t> judicial </a:t>
            </a:r>
            <a:r>
              <a:rPr lang="es-ES" sz="1400" err="1">
                <a:ea typeface="+mn-lt"/>
                <a:cs typeface="+mn-lt"/>
              </a:rPr>
              <a:t>sphere</a:t>
            </a:r>
            <a:r>
              <a:rPr lang="es-ES" sz="1400">
                <a:ea typeface="+mn-lt"/>
                <a:cs typeface="+mn-lt"/>
              </a:rPr>
              <a:t>.</a:t>
            </a:r>
            <a:endParaRPr lang="en-US">
              <a:ea typeface="Calibri"/>
              <a:cs typeface="Calibri"/>
            </a:endParaRPr>
          </a:p>
          <a:p>
            <a:r>
              <a:rPr lang="es-ES" sz="1400" dirty="0" err="1">
                <a:ea typeface="+mn-lt"/>
                <a:cs typeface="+mn-lt"/>
              </a:rPr>
              <a:t>Adopt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an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overall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vision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that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allows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the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integration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of</a:t>
            </a:r>
            <a:r>
              <a:rPr lang="es-ES" sz="1400" dirty="0">
                <a:ea typeface="+mn-lt"/>
                <a:cs typeface="+mn-lt"/>
              </a:rPr>
              <a:t> data </a:t>
            </a:r>
            <a:r>
              <a:rPr lang="es-ES" sz="1400" dirty="0" err="1">
                <a:ea typeface="+mn-lt"/>
                <a:cs typeface="+mn-lt"/>
              </a:rPr>
              <a:t>from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different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sources</a:t>
            </a:r>
            <a:r>
              <a:rPr lang="es-ES" sz="1400" b="0" i="0" u="none" strike="noStrike" dirty="0">
                <a:effectLst/>
                <a:ea typeface="+mn-lt"/>
                <a:cs typeface="+mn-lt"/>
              </a:rPr>
              <a:t>,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including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the</a:t>
            </a:r>
            <a:r>
              <a:rPr lang="es-ES" sz="1400" dirty="0">
                <a:ea typeface="+mn-lt"/>
                <a:cs typeface="+mn-lt"/>
              </a:rPr>
              <a:t> </a:t>
            </a:r>
            <a:r>
              <a:rPr lang="es-ES" sz="1400" dirty="0" err="1">
                <a:ea typeface="+mn-lt"/>
                <a:cs typeface="+mn-lt"/>
              </a:rPr>
              <a:t>private</a:t>
            </a:r>
            <a:r>
              <a:rPr lang="es-ES" sz="1400" dirty="0">
                <a:ea typeface="+mn-lt"/>
                <a:cs typeface="+mn-lt"/>
              </a:rPr>
              <a:t> sector.</a:t>
            </a:r>
            <a:endParaRPr lang="en-US" dirty="0"/>
          </a:p>
          <a:p>
            <a:pPr algn="l">
              <a:buFont typeface="Arial" panose="020B0604020202020204" pitchFamily="34" charset="0"/>
              <a:buChar char="•"/>
            </a:pPr>
            <a:endParaRPr lang="en-US" sz="1400" b="0" i="0" dirty="0">
              <a:solidFill>
                <a:srgbClr val="595959"/>
              </a:solidFill>
              <a:effectLst/>
              <a:latin typeface="Calibri"/>
              <a:cs typeface="Calibri"/>
            </a:endParaRPr>
          </a:p>
          <a:p>
            <a:pPr>
              <a:lnSpc>
                <a:spcPct val="100000"/>
              </a:lnSpc>
            </a:pPr>
            <a:endParaRPr lang="es-ES" sz="1400" dirty="0"/>
          </a:p>
        </p:txBody>
      </p:sp>
      <p:sp>
        <p:nvSpPr>
          <p:cNvPr id="8" name="Destacados">
            <a:extLst>
              <a:ext uri="{FF2B5EF4-FFF2-40B4-BE49-F238E27FC236}">
                <a16:creationId xmlns:a16="http://schemas.microsoft.com/office/drawing/2014/main" id="{31A11D0C-F4D1-74DB-306C-B5D4F707060B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>
          <a:xfrm>
            <a:off x="533400" y="1690687"/>
            <a:ext cx="6363878" cy="1412779"/>
          </a:xfrm>
        </p:spPr>
        <p:txBody>
          <a:bodyPr lIns="360000" tIns="216000" rIns="360000" bIns="216000" anchor="t"/>
          <a:lstStyle/>
          <a:p>
            <a:r>
              <a:rPr lang="es-ES" dirty="0" err="1">
                <a:ea typeface="+mn-lt"/>
                <a:cs typeface="+mn-lt"/>
              </a:rPr>
              <a:t>There</a:t>
            </a:r>
            <a:r>
              <a:rPr lang="es-ES" dirty="0">
                <a:ea typeface="+mn-lt"/>
                <a:cs typeface="+mn-lt"/>
              </a:rPr>
              <a:t> are </a:t>
            </a:r>
            <a:r>
              <a:rPr lang="es-ES" dirty="0" err="1">
                <a:ea typeface="+mn-lt"/>
                <a:cs typeface="+mn-lt"/>
              </a:rPr>
              <a:t>several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international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initiatives</a:t>
            </a:r>
            <a:r>
              <a:rPr lang="es-ES" dirty="0">
                <a:ea typeface="+mn-lt"/>
                <a:cs typeface="+mn-lt"/>
              </a:rPr>
              <a:t> and local </a:t>
            </a:r>
            <a:r>
              <a:rPr lang="es-ES" dirty="0" err="1">
                <a:ea typeface="+mn-lt"/>
                <a:cs typeface="+mn-lt"/>
              </a:rPr>
              <a:t>scorecards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that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have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been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created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with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the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specific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objective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of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measuring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the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level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of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compliance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with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the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different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development</a:t>
            </a:r>
            <a:r>
              <a:rPr lang="es-ES" dirty="0">
                <a:ea typeface="+mn-lt"/>
                <a:cs typeface="+mn-lt"/>
              </a:rPr>
              <a:t> </a:t>
            </a:r>
            <a:r>
              <a:rPr lang="es-ES" dirty="0" err="1">
                <a:ea typeface="+mn-lt"/>
                <a:cs typeface="+mn-lt"/>
              </a:rPr>
              <a:t>goals</a:t>
            </a:r>
            <a:r>
              <a:rPr lang="es-ES" dirty="0">
                <a:ea typeface="+mn-lt"/>
                <a:cs typeface="+mn-lt"/>
              </a:rPr>
              <a:t>.</a:t>
            </a:r>
            <a:endParaRPr lang="es-ES" dirty="0"/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id="{DE19925F-7124-E1DB-8758-549DF2D286E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 lIns="91440" tIns="45720" rIns="91440" bIns="45720" anchor="t"/>
          <a:lstStyle/>
          <a:p>
            <a:r>
              <a:rPr lang="es-ES" dirty="0"/>
              <a:t>CONCLUSIONS</a:t>
            </a:r>
          </a:p>
        </p:txBody>
      </p:sp>
      <p:sp>
        <p:nvSpPr>
          <p:cNvPr id="4" name="Marcador de texto 3">
            <a:extLst>
              <a:ext uri="{FF2B5EF4-FFF2-40B4-BE49-F238E27FC236}">
                <a16:creationId xmlns:a16="http://schemas.microsoft.com/office/drawing/2014/main" id="{73A50488-608A-5CC8-7A63-EBE2AD40645C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/>
        <p:txBody>
          <a:bodyPr lIns="91440" tIns="45720" rIns="91440" bIns="45720" anchor="t"/>
          <a:lstStyle/>
          <a:p>
            <a:r>
              <a:rPr lang="es-ES" dirty="0">
                <a:latin typeface="Arial"/>
                <a:cs typeface="Arial"/>
              </a:rPr>
              <a:t>OBJECTIVES</a:t>
            </a:r>
            <a:endParaRPr lang="es-ES" dirty="0"/>
          </a:p>
        </p:txBody>
      </p:sp>
    </p:spTree>
    <p:extLst>
      <p:ext uri="{BB962C8B-B14F-4D97-AF65-F5344CB8AC3E}">
        <p14:creationId xmlns:p14="http://schemas.microsoft.com/office/powerpoint/2010/main" val="3965239072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echa">
            <a:extLst>
              <a:ext uri="{FF2B5EF4-FFF2-40B4-BE49-F238E27FC236}">
                <a16:creationId xmlns:a16="http://schemas.microsoft.com/office/drawing/2014/main" id="{91DD2A2E-2FBD-07AF-CBEE-9923399DA6AC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3081658" y="5451054"/>
            <a:ext cx="2718578" cy="883646"/>
          </a:xfrm>
        </p:spPr>
        <p:txBody>
          <a:bodyPr anchor="ctr"/>
          <a:lstStyle/>
          <a:p>
            <a:r>
              <a:rPr lang="es-ES" dirty="0"/>
              <a:t>Junio 2023</a:t>
            </a:r>
          </a:p>
        </p:txBody>
      </p:sp>
      <p:sp>
        <p:nvSpPr>
          <p:cNvPr id="5" name="Texto">
            <a:extLst>
              <a:ext uri="{FF2B5EF4-FFF2-40B4-BE49-F238E27FC236}">
                <a16:creationId xmlns:a16="http://schemas.microsoft.com/office/drawing/2014/main" id="{D2F2936F-B1AE-CD85-905C-B0F80BB0409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z="2800" dirty="0">
                <a:ea typeface="+mj-lt"/>
                <a:cs typeface="+mj-lt"/>
              </a:rPr>
              <a:t>OPEN DATA TO MEET THE OBJECTIVES OF OPEN PUBLIC DATA REGULATION IN THE JUDICIAL SPHERE</a:t>
            </a:r>
            <a:endParaRPr lang="es-ES" dirty="0"/>
          </a:p>
          <a:p>
            <a:endParaRPr lang="es-ES_tradnl" sz="2800" dirty="0"/>
          </a:p>
        </p:txBody>
      </p:sp>
    </p:spTree>
    <p:extLst>
      <p:ext uri="{BB962C8B-B14F-4D97-AF65-F5344CB8AC3E}">
        <p14:creationId xmlns:p14="http://schemas.microsoft.com/office/powerpoint/2010/main" val="437284432"/>
      </p:ext>
    </p:extLst>
  </p:cSld>
  <p:clrMapOvr>
    <a:masterClrMapping/>
  </p:clrMapOvr>
</p:sld>
</file>

<file path=ppt/theme/theme1.xml><?xml version="1.0" encoding="utf-8"?>
<a:theme xmlns:a="http://schemas.openxmlformats.org/drawingml/2006/main" name="Tema de Office">
  <a:themeElements>
    <a:clrScheme name="RED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652C80"/>
      </a:accent1>
      <a:accent2>
        <a:srgbClr val="E05206"/>
      </a:accent2>
      <a:accent3>
        <a:srgbClr val="DFAC37"/>
      </a:accent3>
      <a:accent4>
        <a:srgbClr val="6C8A37"/>
      </a:accent4>
      <a:accent5>
        <a:srgbClr val="205C7B"/>
      </a:accent5>
      <a:accent6>
        <a:srgbClr val="7F7F7F"/>
      </a:accent6>
      <a:hlink>
        <a:srgbClr val="0563C1"/>
      </a:hlink>
      <a:folHlink>
        <a:srgbClr val="954F72"/>
      </a:folHlink>
    </a:clrScheme>
    <a:fontScheme name="Red.es">
      <a:majorFont>
        <a:latin typeface="Arial"/>
        <a:ea typeface=""/>
        <a:cs typeface=""/>
      </a:majorFont>
      <a:minorFont>
        <a:latin typeface="Calibri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ema de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406</TotalTime>
  <Words>1214</Words>
  <Application>Microsoft Office PowerPoint</Application>
  <PresentationFormat>Panorámica</PresentationFormat>
  <Paragraphs>111</Paragraphs>
  <Slides>9</Slides>
  <Notes>2</Notes>
  <HiddenSlides>0</HiddenSlides>
  <MMClips>0</MMClips>
  <ScaleCrop>false</ScaleCrop>
  <HeadingPairs>
    <vt:vector size="4" baseType="variant">
      <vt:variant>
        <vt:lpstr>Tema</vt:lpstr>
      </vt:variant>
      <vt:variant>
        <vt:i4>1</vt:i4>
      </vt:variant>
      <vt:variant>
        <vt:lpstr>Títulos de diapositiva</vt:lpstr>
      </vt:variant>
      <vt:variant>
        <vt:i4>9</vt:i4>
      </vt:variant>
    </vt:vector>
  </HeadingPairs>
  <TitlesOfParts>
    <vt:vector size="10" baseType="lpstr">
      <vt:lpstr>Tema de Office</vt:lpstr>
      <vt:lpstr>THE REGULATION OF PUBLIC OPEN DATA IN THE JUDICIAL SPHERE</vt:lpstr>
      <vt:lpstr>INDEX</vt:lpstr>
      <vt:lpstr>SUMMARY</vt:lpstr>
      <vt:lpstr>The general context: from digitization to the digital transformation of Justice </vt:lpstr>
      <vt:lpstr>Open data: a premise for the digital transformation of the justice system</vt:lpstr>
      <vt:lpstr>Data-driven digital transformation in the judiciary</vt:lpstr>
      <vt:lpstr>DIFFICULTIES AND CHALLENGES</vt:lpstr>
      <vt:lpstr>CONCLUSIONS</vt:lpstr>
      <vt:lpstr>OPEN DATA TO MEET THE OBJECTIVES OF OPEN PUBLIC DATA REGULATION IN THE JUDICIAL SPHERE 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Presentación de PowerPoint</dc:title>
  <dc:creator>Ana Fernandez Rodriguez</dc:creator>
  <cp:lastModifiedBy>Valery Alexandra Olivo Hernandez</cp:lastModifiedBy>
  <cp:revision>279</cp:revision>
  <dcterms:created xsi:type="dcterms:W3CDTF">2020-07-28T12:03:21Z</dcterms:created>
  <dcterms:modified xsi:type="dcterms:W3CDTF">2023-06-22T08:24:37Z</dcterms:modified>
</cp:coreProperties>
</file>